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4" r:id="rId2"/>
    <p:sldMasterId id="2147483695" r:id="rId3"/>
  </p:sldMasterIdLst>
  <p:notesMasterIdLst>
    <p:notesMasterId r:id="rId13"/>
  </p:notesMasterIdLst>
  <p:sldIdLst>
    <p:sldId id="256" r:id="rId4"/>
    <p:sldId id="342" r:id="rId5"/>
    <p:sldId id="453" r:id="rId6"/>
    <p:sldId id="467" r:id="rId7"/>
    <p:sldId id="463" r:id="rId8"/>
    <p:sldId id="464" r:id="rId9"/>
    <p:sldId id="465" r:id="rId10"/>
    <p:sldId id="466" r:id="rId11"/>
    <p:sldId id="339" r:id="rId12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Extra Condensed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00FF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04"/>
  </p:normalViewPr>
  <p:slideViewPr>
    <p:cSldViewPr snapToGrid="0">
      <p:cViewPr varScale="1">
        <p:scale>
          <a:sx n="124" d="100"/>
          <a:sy n="124" d="100"/>
        </p:scale>
        <p:origin x="176" y="432"/>
      </p:cViewPr>
      <p:guideLst>
        <p:guide orient="horz" pos="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FFC4-5360-1A46-B599-4865E6ED2F5B}" type="doc">
      <dgm:prSet loTypeId="urn:microsoft.com/office/officeart/2005/8/layout/cycle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D10D596-16D8-4448-9F70-EC747B8EC0FB}">
      <dgm:prSet phldrT="[Metin]" custT="1"/>
      <dgm:spPr/>
      <dgm:t>
        <a:bodyPr/>
        <a:lstStyle/>
        <a:p>
          <a:r>
            <a:rPr lang="tr-T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Günlük yaşam</a:t>
          </a:r>
        </a:p>
      </dgm:t>
    </dgm:pt>
    <dgm:pt modelId="{8D57B0F2-6052-D94D-A996-DC57E89078B6}" type="parTrans" cxnId="{2C8A91DD-7C77-4D42-8C59-5D561ED0A20D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B7D589-B71A-0143-AFED-F3637D15826B}" type="sibTrans" cxnId="{2C8A91DD-7C77-4D42-8C59-5D561ED0A20D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85D06B-394E-8140-9A3A-5DA71F242272}">
      <dgm:prSet phldrT="[Metin]" custT="1"/>
      <dgm:spPr/>
      <dgm:t>
        <a:bodyPr/>
        <a:lstStyle/>
        <a:p>
          <a:r>
            <a:rPr lang="tr-T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Toplumsal alan</a:t>
          </a:r>
        </a:p>
      </dgm:t>
    </dgm:pt>
    <dgm:pt modelId="{812200E0-09BE-AD44-8792-19A8C1B4168E}" type="parTrans" cxnId="{AC518B84-C1DB-934C-ABF5-39C2647A152B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9C3186-D584-1D4D-AB51-50D6D54A46D5}" type="sibTrans" cxnId="{AC518B84-C1DB-934C-ABF5-39C2647A152B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0E8DAD-6103-C547-BA59-D93CC84A5923}">
      <dgm:prSet phldrT="[Metin]" custT="1"/>
      <dgm:spPr/>
      <dgm:t>
        <a:bodyPr/>
        <a:lstStyle/>
        <a:p>
          <a:r>
            <a:rPr lang="tr-T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İş ve meslek alanı</a:t>
          </a:r>
        </a:p>
      </dgm:t>
    </dgm:pt>
    <dgm:pt modelId="{21D0D474-8E38-4A48-B92D-204294FD7596}" type="parTrans" cxnId="{5BCE359F-E055-C844-B70D-E90A0F732C75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C8F627-43D9-394C-B5D2-D397148075D9}" type="sibTrans" cxnId="{5BCE359F-E055-C844-B70D-E90A0F732C75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21688C-AC3A-9B4A-8AB5-4F249FFAE40C}">
      <dgm:prSet phldrT="[Metin]" custT="1"/>
      <dgm:spPr/>
      <dgm:t>
        <a:bodyPr/>
        <a:lstStyle/>
        <a:p>
          <a:r>
            <a:rPr lang="tr-T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Boş zaman</a:t>
          </a:r>
        </a:p>
      </dgm:t>
    </dgm:pt>
    <dgm:pt modelId="{982617BE-73FB-AB49-A8B2-03CABF4C2701}" type="parTrans" cxnId="{14632C17-D4AF-254D-AFB8-C66E063D6105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6FB506-FE1B-BA48-BE77-E369BB96D531}" type="sibTrans" cxnId="{14632C17-D4AF-254D-AFB8-C66E063D6105}">
      <dgm:prSet/>
      <dgm:spPr/>
      <dgm:t>
        <a:bodyPr/>
        <a:lstStyle/>
        <a:p>
          <a:endParaRPr lang="tr-TR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4D66BA-AFF5-EA40-B027-5FFF0C95A065}" type="pres">
      <dgm:prSet presAssocID="{6B70FFC4-5360-1A46-B599-4865E6ED2F5B}" presName="cycle" presStyleCnt="0">
        <dgm:presLayoutVars>
          <dgm:dir/>
          <dgm:resizeHandles val="exact"/>
        </dgm:presLayoutVars>
      </dgm:prSet>
      <dgm:spPr/>
    </dgm:pt>
    <dgm:pt modelId="{305F6B38-5E8F-D647-BA4F-59929B8306C5}" type="pres">
      <dgm:prSet presAssocID="{6D10D596-16D8-4448-9F70-EC747B8EC0FB}" presName="node" presStyleLbl="node1" presStyleIdx="0" presStyleCnt="4">
        <dgm:presLayoutVars>
          <dgm:bulletEnabled val="1"/>
        </dgm:presLayoutVars>
      </dgm:prSet>
      <dgm:spPr/>
    </dgm:pt>
    <dgm:pt modelId="{BACA2AA9-ED8C-684A-8311-C3B59B068A50}" type="pres">
      <dgm:prSet presAssocID="{6D10D596-16D8-4448-9F70-EC747B8EC0FB}" presName="spNode" presStyleCnt="0"/>
      <dgm:spPr/>
    </dgm:pt>
    <dgm:pt modelId="{D6FCBA2E-6D6E-9B41-B5EB-257CD8312F57}" type="pres">
      <dgm:prSet presAssocID="{43B7D589-B71A-0143-AFED-F3637D15826B}" presName="sibTrans" presStyleLbl="sibTrans1D1" presStyleIdx="0" presStyleCnt="4"/>
      <dgm:spPr/>
    </dgm:pt>
    <dgm:pt modelId="{2BBEE217-4B71-4E41-8D2F-58CF88F458DB}" type="pres">
      <dgm:prSet presAssocID="{CF21688C-AC3A-9B4A-8AB5-4F249FFAE40C}" presName="node" presStyleLbl="node1" presStyleIdx="1" presStyleCnt="4">
        <dgm:presLayoutVars>
          <dgm:bulletEnabled val="1"/>
        </dgm:presLayoutVars>
      </dgm:prSet>
      <dgm:spPr/>
    </dgm:pt>
    <dgm:pt modelId="{B0F50A73-5096-924B-9749-4001DEC8AC47}" type="pres">
      <dgm:prSet presAssocID="{CF21688C-AC3A-9B4A-8AB5-4F249FFAE40C}" presName="spNode" presStyleCnt="0"/>
      <dgm:spPr/>
    </dgm:pt>
    <dgm:pt modelId="{12DFE74C-B88B-A84E-93BF-75D5FE0A7FF7}" type="pres">
      <dgm:prSet presAssocID="{186FB506-FE1B-BA48-BE77-E369BB96D531}" presName="sibTrans" presStyleLbl="sibTrans1D1" presStyleIdx="1" presStyleCnt="4"/>
      <dgm:spPr/>
    </dgm:pt>
    <dgm:pt modelId="{D5676F59-19A1-1245-95CD-52229BDFCFBF}" type="pres">
      <dgm:prSet presAssocID="{7A85D06B-394E-8140-9A3A-5DA71F242272}" presName="node" presStyleLbl="node1" presStyleIdx="2" presStyleCnt="4" custScaleX="106281">
        <dgm:presLayoutVars>
          <dgm:bulletEnabled val="1"/>
        </dgm:presLayoutVars>
      </dgm:prSet>
      <dgm:spPr/>
    </dgm:pt>
    <dgm:pt modelId="{3A36DCC5-CF5E-4146-AA47-63BE86DF8069}" type="pres">
      <dgm:prSet presAssocID="{7A85D06B-394E-8140-9A3A-5DA71F242272}" presName="spNode" presStyleCnt="0"/>
      <dgm:spPr/>
    </dgm:pt>
    <dgm:pt modelId="{BF988687-2249-A849-ABC1-F410A484FB3F}" type="pres">
      <dgm:prSet presAssocID="{0F9C3186-D584-1D4D-AB51-50D6D54A46D5}" presName="sibTrans" presStyleLbl="sibTrans1D1" presStyleIdx="2" presStyleCnt="4"/>
      <dgm:spPr/>
    </dgm:pt>
    <dgm:pt modelId="{7A1F7AF3-7049-084D-B866-5109550CDF70}" type="pres">
      <dgm:prSet presAssocID="{630E8DAD-6103-C547-BA59-D93CC84A5923}" presName="node" presStyleLbl="node1" presStyleIdx="3" presStyleCnt="4">
        <dgm:presLayoutVars>
          <dgm:bulletEnabled val="1"/>
        </dgm:presLayoutVars>
      </dgm:prSet>
      <dgm:spPr/>
    </dgm:pt>
    <dgm:pt modelId="{EFEBEEEA-8870-3046-AD7D-926D03063330}" type="pres">
      <dgm:prSet presAssocID="{630E8DAD-6103-C547-BA59-D93CC84A5923}" presName="spNode" presStyleCnt="0"/>
      <dgm:spPr/>
    </dgm:pt>
    <dgm:pt modelId="{65D63325-22DA-F942-95D2-DDFF04C46674}" type="pres">
      <dgm:prSet presAssocID="{77C8F627-43D9-394C-B5D2-D397148075D9}" presName="sibTrans" presStyleLbl="sibTrans1D1" presStyleIdx="3" presStyleCnt="4"/>
      <dgm:spPr/>
    </dgm:pt>
  </dgm:ptLst>
  <dgm:cxnLst>
    <dgm:cxn modelId="{2C054208-4FC1-6E4A-8BD5-79C8CB554C65}" type="presOf" srcId="{0F9C3186-D584-1D4D-AB51-50D6D54A46D5}" destId="{BF988687-2249-A849-ABC1-F410A484FB3F}" srcOrd="0" destOrd="0" presId="urn:microsoft.com/office/officeart/2005/8/layout/cycle5"/>
    <dgm:cxn modelId="{14632C17-D4AF-254D-AFB8-C66E063D6105}" srcId="{6B70FFC4-5360-1A46-B599-4865E6ED2F5B}" destId="{CF21688C-AC3A-9B4A-8AB5-4F249FFAE40C}" srcOrd="1" destOrd="0" parTransId="{982617BE-73FB-AB49-A8B2-03CABF4C2701}" sibTransId="{186FB506-FE1B-BA48-BE77-E369BB96D531}"/>
    <dgm:cxn modelId="{9B759B2A-CC3F-F942-9574-4CBF45B69A6E}" type="presOf" srcId="{630E8DAD-6103-C547-BA59-D93CC84A5923}" destId="{7A1F7AF3-7049-084D-B866-5109550CDF70}" srcOrd="0" destOrd="0" presId="urn:microsoft.com/office/officeart/2005/8/layout/cycle5"/>
    <dgm:cxn modelId="{FAD84131-2F56-024D-89A5-CDEDF2310CCC}" type="presOf" srcId="{77C8F627-43D9-394C-B5D2-D397148075D9}" destId="{65D63325-22DA-F942-95D2-DDFF04C46674}" srcOrd="0" destOrd="0" presId="urn:microsoft.com/office/officeart/2005/8/layout/cycle5"/>
    <dgm:cxn modelId="{AC518B84-C1DB-934C-ABF5-39C2647A152B}" srcId="{6B70FFC4-5360-1A46-B599-4865E6ED2F5B}" destId="{7A85D06B-394E-8140-9A3A-5DA71F242272}" srcOrd="2" destOrd="0" parTransId="{812200E0-09BE-AD44-8792-19A8C1B4168E}" sibTransId="{0F9C3186-D584-1D4D-AB51-50D6D54A46D5}"/>
    <dgm:cxn modelId="{E8B28585-A605-D042-9B4D-209AC0F65C32}" type="presOf" srcId="{186FB506-FE1B-BA48-BE77-E369BB96D531}" destId="{12DFE74C-B88B-A84E-93BF-75D5FE0A7FF7}" srcOrd="0" destOrd="0" presId="urn:microsoft.com/office/officeart/2005/8/layout/cycle5"/>
    <dgm:cxn modelId="{D6A5F88F-F91F-1D45-91A4-EE672F5457D3}" type="presOf" srcId="{43B7D589-B71A-0143-AFED-F3637D15826B}" destId="{D6FCBA2E-6D6E-9B41-B5EB-257CD8312F57}" srcOrd="0" destOrd="0" presId="urn:microsoft.com/office/officeart/2005/8/layout/cycle5"/>
    <dgm:cxn modelId="{5BCE359F-E055-C844-B70D-E90A0F732C75}" srcId="{6B70FFC4-5360-1A46-B599-4865E6ED2F5B}" destId="{630E8DAD-6103-C547-BA59-D93CC84A5923}" srcOrd="3" destOrd="0" parTransId="{21D0D474-8E38-4A48-B92D-204294FD7596}" sibTransId="{77C8F627-43D9-394C-B5D2-D397148075D9}"/>
    <dgm:cxn modelId="{E84CDBAE-2F38-CA4E-B3A4-EBF8799614B0}" type="presOf" srcId="{7A85D06B-394E-8140-9A3A-5DA71F242272}" destId="{D5676F59-19A1-1245-95CD-52229BDFCFBF}" srcOrd="0" destOrd="0" presId="urn:microsoft.com/office/officeart/2005/8/layout/cycle5"/>
    <dgm:cxn modelId="{A20C40B5-BDA1-0847-9C4B-FEDB87E0E078}" type="presOf" srcId="{CF21688C-AC3A-9B4A-8AB5-4F249FFAE40C}" destId="{2BBEE217-4B71-4E41-8D2F-58CF88F458DB}" srcOrd="0" destOrd="0" presId="urn:microsoft.com/office/officeart/2005/8/layout/cycle5"/>
    <dgm:cxn modelId="{2C8A91DD-7C77-4D42-8C59-5D561ED0A20D}" srcId="{6B70FFC4-5360-1A46-B599-4865E6ED2F5B}" destId="{6D10D596-16D8-4448-9F70-EC747B8EC0FB}" srcOrd="0" destOrd="0" parTransId="{8D57B0F2-6052-D94D-A996-DC57E89078B6}" sibTransId="{43B7D589-B71A-0143-AFED-F3637D15826B}"/>
    <dgm:cxn modelId="{20C9AEE9-81F6-5241-A417-801F6318489D}" type="presOf" srcId="{6D10D596-16D8-4448-9F70-EC747B8EC0FB}" destId="{305F6B38-5E8F-D647-BA4F-59929B8306C5}" srcOrd="0" destOrd="0" presId="urn:microsoft.com/office/officeart/2005/8/layout/cycle5"/>
    <dgm:cxn modelId="{460F6AFC-C12B-9140-81F9-3D540844986D}" type="presOf" srcId="{6B70FFC4-5360-1A46-B599-4865E6ED2F5B}" destId="{114D66BA-AFF5-EA40-B027-5FFF0C95A065}" srcOrd="0" destOrd="0" presId="urn:microsoft.com/office/officeart/2005/8/layout/cycle5"/>
    <dgm:cxn modelId="{3E5D22BB-7834-6A4F-B095-335DB016212D}" type="presParOf" srcId="{114D66BA-AFF5-EA40-B027-5FFF0C95A065}" destId="{305F6B38-5E8F-D647-BA4F-59929B8306C5}" srcOrd="0" destOrd="0" presId="urn:microsoft.com/office/officeart/2005/8/layout/cycle5"/>
    <dgm:cxn modelId="{AFA824CF-0115-F44D-BF69-7C5AB53B6432}" type="presParOf" srcId="{114D66BA-AFF5-EA40-B027-5FFF0C95A065}" destId="{BACA2AA9-ED8C-684A-8311-C3B59B068A50}" srcOrd="1" destOrd="0" presId="urn:microsoft.com/office/officeart/2005/8/layout/cycle5"/>
    <dgm:cxn modelId="{04B5D6BA-1A19-E442-991C-CBF3BD28A661}" type="presParOf" srcId="{114D66BA-AFF5-EA40-B027-5FFF0C95A065}" destId="{D6FCBA2E-6D6E-9B41-B5EB-257CD8312F57}" srcOrd="2" destOrd="0" presId="urn:microsoft.com/office/officeart/2005/8/layout/cycle5"/>
    <dgm:cxn modelId="{1D0D2615-9831-C342-A862-D8ABCF510187}" type="presParOf" srcId="{114D66BA-AFF5-EA40-B027-5FFF0C95A065}" destId="{2BBEE217-4B71-4E41-8D2F-58CF88F458DB}" srcOrd="3" destOrd="0" presId="urn:microsoft.com/office/officeart/2005/8/layout/cycle5"/>
    <dgm:cxn modelId="{2717E302-F7ED-AC47-9465-665561BE79A0}" type="presParOf" srcId="{114D66BA-AFF5-EA40-B027-5FFF0C95A065}" destId="{B0F50A73-5096-924B-9749-4001DEC8AC47}" srcOrd="4" destOrd="0" presId="urn:microsoft.com/office/officeart/2005/8/layout/cycle5"/>
    <dgm:cxn modelId="{C4C40C53-A1C6-794D-9614-0670C8ABC923}" type="presParOf" srcId="{114D66BA-AFF5-EA40-B027-5FFF0C95A065}" destId="{12DFE74C-B88B-A84E-93BF-75D5FE0A7FF7}" srcOrd="5" destOrd="0" presId="urn:microsoft.com/office/officeart/2005/8/layout/cycle5"/>
    <dgm:cxn modelId="{C34D2798-ADCF-9440-BEF7-E9F2F78CB260}" type="presParOf" srcId="{114D66BA-AFF5-EA40-B027-5FFF0C95A065}" destId="{D5676F59-19A1-1245-95CD-52229BDFCFBF}" srcOrd="6" destOrd="0" presId="urn:microsoft.com/office/officeart/2005/8/layout/cycle5"/>
    <dgm:cxn modelId="{F71B8D1F-D011-4D4D-B436-F3F3CB5D2C99}" type="presParOf" srcId="{114D66BA-AFF5-EA40-B027-5FFF0C95A065}" destId="{3A36DCC5-CF5E-4146-AA47-63BE86DF8069}" srcOrd="7" destOrd="0" presId="urn:microsoft.com/office/officeart/2005/8/layout/cycle5"/>
    <dgm:cxn modelId="{31564BDE-858B-1C45-84F7-ECDD2E70DA0C}" type="presParOf" srcId="{114D66BA-AFF5-EA40-B027-5FFF0C95A065}" destId="{BF988687-2249-A849-ABC1-F410A484FB3F}" srcOrd="8" destOrd="0" presId="urn:microsoft.com/office/officeart/2005/8/layout/cycle5"/>
    <dgm:cxn modelId="{964C5D93-12FE-8344-80E5-15B8432330D4}" type="presParOf" srcId="{114D66BA-AFF5-EA40-B027-5FFF0C95A065}" destId="{7A1F7AF3-7049-084D-B866-5109550CDF70}" srcOrd="9" destOrd="0" presId="urn:microsoft.com/office/officeart/2005/8/layout/cycle5"/>
    <dgm:cxn modelId="{4B0AE397-E936-384E-A390-1954D9FCE412}" type="presParOf" srcId="{114D66BA-AFF5-EA40-B027-5FFF0C95A065}" destId="{EFEBEEEA-8870-3046-AD7D-926D03063330}" srcOrd="10" destOrd="0" presId="urn:microsoft.com/office/officeart/2005/8/layout/cycle5"/>
    <dgm:cxn modelId="{9E8F5C45-4D42-734A-93D8-A28966981905}" type="presParOf" srcId="{114D66BA-AFF5-EA40-B027-5FFF0C95A065}" destId="{65D63325-22DA-F942-95D2-DDFF04C4667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6B38-5E8F-D647-BA4F-59929B8306C5}">
      <dsp:nvSpPr>
        <dsp:cNvPr id="0" name=""/>
        <dsp:cNvSpPr/>
      </dsp:nvSpPr>
      <dsp:spPr>
        <a:xfrm>
          <a:off x="3466431" y="504"/>
          <a:ext cx="1317284" cy="8562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Günlük yaşam</a:t>
          </a:r>
        </a:p>
      </dsp:txBody>
      <dsp:txXfrm>
        <a:off x="3508229" y="42302"/>
        <a:ext cx="1233688" cy="772638"/>
      </dsp:txXfrm>
    </dsp:sp>
    <dsp:sp modelId="{D6FCBA2E-6D6E-9B41-B5EB-257CD8312F57}">
      <dsp:nvSpPr>
        <dsp:cNvPr id="0" name=""/>
        <dsp:cNvSpPr/>
      </dsp:nvSpPr>
      <dsp:spPr>
        <a:xfrm>
          <a:off x="2711196" y="428621"/>
          <a:ext cx="2827754" cy="2827754"/>
        </a:xfrm>
        <a:custGeom>
          <a:avLst/>
          <a:gdLst/>
          <a:ahLst/>
          <a:cxnLst/>
          <a:rect l="0" t="0" r="0" b="0"/>
          <a:pathLst>
            <a:path>
              <a:moveTo>
                <a:pt x="2254148" y="276778"/>
              </a:moveTo>
              <a:arcTo wR="1413877" hR="1413877" stAng="18387777" swAng="16327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EE217-4B71-4E41-8D2F-58CF88F458DB}">
      <dsp:nvSpPr>
        <dsp:cNvPr id="0" name=""/>
        <dsp:cNvSpPr/>
      </dsp:nvSpPr>
      <dsp:spPr>
        <a:xfrm>
          <a:off x="4880308" y="1414381"/>
          <a:ext cx="1317284" cy="856234"/>
        </a:xfrm>
        <a:prstGeom prst="roundRect">
          <a:avLst/>
        </a:prstGeom>
        <a:solidFill>
          <a:schemeClr val="accent2">
            <a:hueOff val="2898257"/>
            <a:satOff val="-10850"/>
            <a:lumOff val="-13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Boş zaman</a:t>
          </a:r>
        </a:p>
      </dsp:txBody>
      <dsp:txXfrm>
        <a:off x="4922106" y="1456179"/>
        <a:ext cx="1233688" cy="772638"/>
      </dsp:txXfrm>
    </dsp:sp>
    <dsp:sp modelId="{12DFE74C-B88B-A84E-93BF-75D5FE0A7FF7}">
      <dsp:nvSpPr>
        <dsp:cNvPr id="0" name=""/>
        <dsp:cNvSpPr/>
      </dsp:nvSpPr>
      <dsp:spPr>
        <a:xfrm>
          <a:off x="2711196" y="428621"/>
          <a:ext cx="2827754" cy="2827754"/>
        </a:xfrm>
        <a:custGeom>
          <a:avLst/>
          <a:gdLst/>
          <a:ahLst/>
          <a:cxnLst/>
          <a:rect l="0" t="0" r="0" b="0"/>
          <a:pathLst>
            <a:path>
              <a:moveTo>
                <a:pt x="2684996" y="2032992"/>
              </a:moveTo>
              <a:arcTo wR="1413877" hR="1413877" stAng="1558141" swAng="1560675"/>
            </a:path>
          </a:pathLst>
        </a:custGeom>
        <a:noFill/>
        <a:ln w="9525" cap="flat" cmpd="sng" algn="ctr">
          <a:solidFill>
            <a:schemeClr val="accent2">
              <a:hueOff val="2898257"/>
              <a:satOff val="-10850"/>
              <a:lumOff val="-13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76F59-19A1-1245-95CD-52229BDFCFBF}">
      <dsp:nvSpPr>
        <dsp:cNvPr id="0" name=""/>
        <dsp:cNvSpPr/>
      </dsp:nvSpPr>
      <dsp:spPr>
        <a:xfrm>
          <a:off x="3425062" y="2828258"/>
          <a:ext cx="1400022" cy="856234"/>
        </a:xfrm>
        <a:prstGeom prst="roundRect">
          <a:avLst/>
        </a:prstGeom>
        <a:solidFill>
          <a:schemeClr val="accent2">
            <a:hueOff val="5796514"/>
            <a:satOff val="-21701"/>
            <a:lumOff val="-27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Toplumsal alan</a:t>
          </a:r>
        </a:p>
      </dsp:txBody>
      <dsp:txXfrm>
        <a:off x="3466860" y="2870056"/>
        <a:ext cx="1316426" cy="772638"/>
      </dsp:txXfrm>
    </dsp:sp>
    <dsp:sp modelId="{BF988687-2249-A849-ABC1-F410A484FB3F}">
      <dsp:nvSpPr>
        <dsp:cNvPr id="0" name=""/>
        <dsp:cNvSpPr/>
      </dsp:nvSpPr>
      <dsp:spPr>
        <a:xfrm>
          <a:off x="2711196" y="428621"/>
          <a:ext cx="2827754" cy="2827754"/>
        </a:xfrm>
        <a:custGeom>
          <a:avLst/>
          <a:gdLst/>
          <a:ahLst/>
          <a:cxnLst/>
          <a:rect l="0" t="0" r="0" b="0"/>
          <a:pathLst>
            <a:path>
              <a:moveTo>
                <a:pt x="543023" y="2527727"/>
              </a:moveTo>
              <a:arcTo wR="1413877" hR="1413877" stAng="7681184" swAng="1560675"/>
            </a:path>
          </a:pathLst>
        </a:custGeom>
        <a:noFill/>
        <a:ln w="9525" cap="flat" cmpd="sng" algn="ctr">
          <a:solidFill>
            <a:schemeClr val="accent2">
              <a:hueOff val="5796514"/>
              <a:satOff val="-21701"/>
              <a:lumOff val="-27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F7AF3-7049-084D-B866-5109550CDF70}">
      <dsp:nvSpPr>
        <dsp:cNvPr id="0" name=""/>
        <dsp:cNvSpPr/>
      </dsp:nvSpPr>
      <dsp:spPr>
        <a:xfrm>
          <a:off x="2052554" y="1414381"/>
          <a:ext cx="1317284" cy="856234"/>
        </a:xfrm>
        <a:prstGeom prst="roundRect">
          <a:avLst/>
        </a:prstGeom>
        <a:solidFill>
          <a:schemeClr val="accent2">
            <a:hueOff val="8694771"/>
            <a:satOff val="-32551"/>
            <a:lumOff val="-41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İş ve meslek alanı</a:t>
          </a:r>
        </a:p>
      </dsp:txBody>
      <dsp:txXfrm>
        <a:off x="2094352" y="1456179"/>
        <a:ext cx="1233688" cy="772638"/>
      </dsp:txXfrm>
    </dsp:sp>
    <dsp:sp modelId="{65D63325-22DA-F942-95D2-DDFF04C46674}">
      <dsp:nvSpPr>
        <dsp:cNvPr id="0" name=""/>
        <dsp:cNvSpPr/>
      </dsp:nvSpPr>
      <dsp:spPr>
        <a:xfrm>
          <a:off x="2711196" y="428621"/>
          <a:ext cx="2827754" cy="2827754"/>
        </a:xfrm>
        <a:custGeom>
          <a:avLst/>
          <a:gdLst/>
          <a:ahLst/>
          <a:cxnLst/>
          <a:rect l="0" t="0" r="0" b="0"/>
          <a:pathLst>
            <a:path>
              <a:moveTo>
                <a:pt x="146617" y="786899"/>
              </a:moveTo>
              <a:arcTo wR="1413877" hR="1413877" stAng="12379437" swAng="1632786"/>
            </a:path>
          </a:pathLst>
        </a:custGeom>
        <a:noFill/>
        <a:ln w="9525" cap="flat" cmpd="sng" algn="ctr">
          <a:solidFill>
            <a:schemeClr val="accent2">
              <a:hueOff val="8694771"/>
              <a:satOff val="-32551"/>
              <a:lumOff val="-41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46598b0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46598b0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97850" y="1718713"/>
            <a:ext cx="35613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13650" y="3463413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78381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6176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2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700"/>
            <a:ext cx="9144000" cy="51462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402264" y="-2700"/>
            <a:ext cx="3886426" cy="51435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174757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36492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3745276" y="3410752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255510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1906340" y="16088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250776" y="179674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078546" y="1416334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148887" y="578696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79960" y="221070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2324370" y="425072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15073" y="117625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025961" y="46515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659472" y="950129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2531725" y="1323028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2415754" y="210645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935391" y="25431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97855" y="2653677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31114" y="1742647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2901742" y="252362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3563763" y="518592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3197274" y="1422206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3558248" y="1396454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490253" y="1921240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1889928" y="2650473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2544130" y="22717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3764517" y="-20089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452795" y="-58226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3817634" y="237818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4055277" y="83322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6107075" y="531722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5451511" y="216758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6279281" y="178717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5349622" y="949537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6525105" y="795913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4315808" y="1547096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5226696" y="417356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4860207" y="1320970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6732460" y="1693869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6616489" y="24772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6786946" y="49389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4455494" y="2862502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4231849" y="2113488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7764498" y="889433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7398009" y="1793047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7758983" y="1767295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5690988" y="2292081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7741483" y="156667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6744865" y="59801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8218606" y="2690570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8256012" y="120406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4923130" y="601136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4454748" y="39258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4667794" y="215794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5597302" y="-163854"/>
            <a:ext cx="1213168" cy="111136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8481952" y="356693"/>
            <a:ext cx="801179" cy="7339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454495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573513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6925303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8142065" y="3418078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3625900" y="0"/>
            <a:ext cx="5518100" cy="51435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0292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355457" y="0"/>
            <a:ext cx="1788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5965299" y="1182521"/>
            <a:ext cx="2764712" cy="3349865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5664690" y="812213"/>
            <a:ext cx="1019326" cy="1016856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931756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81156" y="0"/>
            <a:ext cx="0" cy="51435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814" y="254632"/>
            <a:ext cx="516109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6525810" y="1883009"/>
            <a:ext cx="488818" cy="49347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7281307" y="2175779"/>
            <a:ext cx="506456" cy="44387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7763711" y="1725591"/>
            <a:ext cx="367080" cy="36680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7788969" y="2702781"/>
            <a:ext cx="341570" cy="342074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7120178" y="1409197"/>
            <a:ext cx="355764" cy="480683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6685646" y="1276997"/>
            <a:ext cx="1730826" cy="1732371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694492" y="1276997"/>
            <a:ext cx="1730826" cy="1732371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3690068" y="1276997"/>
            <a:ext cx="1730826" cy="1732371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822137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817713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6813291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6210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631786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6627364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4878043"/>
            <a:ext cx="9144000" cy="276999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200" spc="225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278278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444584" y="1000125"/>
            <a:ext cx="3025847" cy="3701270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44555" y="1230535"/>
            <a:ext cx="2723556" cy="2368309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48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440639"/>
            <a:ext cx="9144000" cy="972108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556350" y="1178225"/>
            <a:ext cx="1890000" cy="351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260" y="1447802"/>
            <a:ext cx="1620180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19258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04930" y="856370"/>
            <a:ext cx="8146701" cy="3790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2483" y="489856"/>
            <a:ext cx="3618418" cy="37907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1" y="1420985"/>
            <a:ext cx="9143999" cy="2301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760" y="39043"/>
            <a:ext cx="5135916" cy="5065413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12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5068" y="0"/>
            <a:ext cx="5438933" cy="51435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39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3024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25849" y="1225501"/>
            <a:ext cx="1620000" cy="131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148888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145958" y="1225501"/>
            <a:ext cx="1620000" cy="13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3767531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766067" y="1225501"/>
            <a:ext cx="1620000" cy="131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538617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5386175" y="1225501"/>
            <a:ext cx="1620000" cy="131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00628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7006285" y="1225501"/>
            <a:ext cx="1620000" cy="131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13000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93230" y="0"/>
            <a:ext cx="6150770" cy="51435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69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420762" cy="51435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69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57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51434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44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90882" y="1"/>
            <a:ext cx="5088677" cy="4945043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835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30276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5390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37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77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96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037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498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31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37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528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36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327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937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6829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090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6090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27234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39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07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1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821634" y="684173"/>
            <a:ext cx="7840585" cy="3911549"/>
            <a:chOff x="1215146" y="675120"/>
            <a:chExt cx="7425148" cy="3911549"/>
          </a:xfrm>
        </p:grpSpPr>
        <p:sp>
          <p:nvSpPr>
            <p:cNvPr id="58" name="Google Shape;58;p15"/>
            <p:cNvSpPr/>
            <p:nvPr/>
          </p:nvSpPr>
          <p:spPr>
            <a:xfrm>
              <a:off x="1215146" y="3337994"/>
              <a:ext cx="19872" cy="1987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lnTo>
                    <a:pt x="1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72335" y="2273042"/>
              <a:ext cx="615" cy="21533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4080283" y="1275779"/>
              <a:ext cx="4560011" cy="2290527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972845">
              <a:off x="1990385" y="675120"/>
              <a:ext cx="1815609" cy="1201318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rot="-1853018">
              <a:off x="1990389" y="3385368"/>
              <a:ext cx="1815584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57367" y="1990424"/>
              <a:ext cx="1815583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907380" y="1284832"/>
            <a:ext cx="4430862" cy="2062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74558B-D861-2A47-A254-41F251AE6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41;p30">
            <a:extLst>
              <a:ext uri="{FF2B5EF4-FFF2-40B4-BE49-F238E27FC236}">
                <a16:creationId xmlns:a16="http://schemas.microsoft.com/office/drawing/2014/main" id="{E1E95985-9CA6-0C43-A905-CDB2F432F173}"/>
              </a:ext>
            </a:extLst>
          </p:cNvPr>
          <p:cNvSpPr/>
          <p:nvPr/>
        </p:nvSpPr>
        <p:spPr>
          <a:xfrm>
            <a:off x="358940" y="1290636"/>
            <a:ext cx="8635421" cy="3153729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9FD9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642;p30">
            <a:extLst>
              <a:ext uri="{FF2B5EF4-FFF2-40B4-BE49-F238E27FC236}">
                <a16:creationId xmlns:a16="http://schemas.microsoft.com/office/drawing/2014/main" id="{423224C6-883F-E44A-9776-2DFD41C20B94}"/>
              </a:ext>
            </a:extLst>
          </p:cNvPr>
          <p:cNvSpPr txBox="1"/>
          <p:nvPr/>
        </p:nvSpPr>
        <p:spPr>
          <a:xfrm>
            <a:off x="2298274" y="1718011"/>
            <a:ext cx="5390766" cy="45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Çevresel</a:t>
            </a:r>
            <a:r>
              <a:rPr lang="en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 </a:t>
            </a:r>
            <a:r>
              <a:rPr lang="en" sz="3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Değerlendirme</a:t>
            </a:r>
            <a:endParaRPr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SemiBold"/>
            </a:endParaRPr>
          </a:p>
        </p:txBody>
      </p:sp>
      <p:sp>
        <p:nvSpPr>
          <p:cNvPr id="22" name="Google Shape;643;p30">
            <a:extLst>
              <a:ext uri="{FF2B5EF4-FFF2-40B4-BE49-F238E27FC236}">
                <a16:creationId xmlns:a16="http://schemas.microsoft.com/office/drawing/2014/main" id="{066189C5-E958-A146-B5E8-C95C6F2F16E6}"/>
              </a:ext>
            </a:extLst>
          </p:cNvPr>
          <p:cNvSpPr txBox="1"/>
          <p:nvPr/>
        </p:nvSpPr>
        <p:spPr>
          <a:xfrm>
            <a:off x="536991" y="2258862"/>
            <a:ext cx="8258773" cy="126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</a:t>
            </a:r>
            <a:r>
              <a:rPr lang="tr-T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gereksinimli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bireyin </a:t>
            </a:r>
            <a:r>
              <a:rPr lang="tr-T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şu an içerisinde bulunduğu 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gelecekte içerisinde bulunacağı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farklı (ev, okul, aile, iş yeri, toplum vb.) </a:t>
            </a:r>
            <a:r>
              <a:rPr lang="tr-T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ortamlardaki gereksinimlerini belirlemek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buna dayalı olarak öğretim programı hazırlamak üzere geliştirilmiş bir değerlendirme yaklaşımıdır.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grpSp>
        <p:nvGrpSpPr>
          <p:cNvPr id="26" name="Google Shape;650;p30">
            <a:extLst>
              <a:ext uri="{FF2B5EF4-FFF2-40B4-BE49-F238E27FC236}">
                <a16:creationId xmlns:a16="http://schemas.microsoft.com/office/drawing/2014/main" id="{4B7C6AD2-F832-2A4B-B625-6677A9717230}"/>
              </a:ext>
            </a:extLst>
          </p:cNvPr>
          <p:cNvGrpSpPr/>
          <p:nvPr/>
        </p:nvGrpSpPr>
        <p:grpSpPr>
          <a:xfrm>
            <a:off x="228929" y="699134"/>
            <a:ext cx="8836413" cy="3745231"/>
            <a:chOff x="803732" y="1814655"/>
            <a:chExt cx="2391728" cy="2764366"/>
          </a:xfrm>
        </p:grpSpPr>
        <p:sp>
          <p:nvSpPr>
            <p:cNvPr id="27" name="Google Shape;651;p30">
              <a:extLst>
                <a:ext uri="{FF2B5EF4-FFF2-40B4-BE49-F238E27FC236}">
                  <a16:creationId xmlns:a16="http://schemas.microsoft.com/office/drawing/2014/main" id="{03CC3480-8572-A44C-94D2-495DF83DC569}"/>
                </a:ext>
              </a:extLst>
            </p:cNvPr>
            <p:cNvSpPr/>
            <p:nvPr/>
          </p:nvSpPr>
          <p:spPr>
            <a:xfrm>
              <a:off x="858134" y="2312405"/>
              <a:ext cx="2337326" cy="2266616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oogle Shape;652;p30">
              <a:extLst>
                <a:ext uri="{FF2B5EF4-FFF2-40B4-BE49-F238E27FC236}">
                  <a16:creationId xmlns:a16="http://schemas.microsoft.com/office/drawing/2014/main" id="{71EA7E77-3A5A-464A-BF1C-486AD9971CEE}"/>
                </a:ext>
              </a:extLst>
            </p:cNvPr>
            <p:cNvGrpSpPr/>
            <p:nvPr/>
          </p:nvGrpSpPr>
          <p:grpSpPr>
            <a:xfrm>
              <a:off x="803732" y="1814655"/>
              <a:ext cx="824704" cy="779327"/>
              <a:chOff x="1177000" y="1619850"/>
              <a:chExt cx="713350" cy="674100"/>
            </a:xfrm>
          </p:grpSpPr>
          <p:sp>
            <p:nvSpPr>
              <p:cNvPr id="29" name="Google Shape;653;p30">
                <a:extLst>
                  <a:ext uri="{FF2B5EF4-FFF2-40B4-BE49-F238E27FC236}">
                    <a16:creationId xmlns:a16="http://schemas.microsoft.com/office/drawing/2014/main" id="{1D085157-231D-5549-A134-4771F6AA96B3}"/>
                  </a:ext>
                </a:extLst>
              </p:cNvPr>
              <p:cNvSpPr/>
              <p:nvPr/>
            </p:nvSpPr>
            <p:spPr>
              <a:xfrm>
                <a:off x="1223525" y="1650275"/>
                <a:ext cx="624000" cy="6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Google Shape;654;p30">
                <a:extLst>
                  <a:ext uri="{FF2B5EF4-FFF2-40B4-BE49-F238E27FC236}">
                    <a16:creationId xmlns:a16="http://schemas.microsoft.com/office/drawing/2014/main" id="{B62C92A8-7C0F-1840-BE14-83B242B38A07}"/>
                  </a:ext>
                </a:extLst>
              </p:cNvPr>
              <p:cNvSpPr/>
              <p:nvPr/>
            </p:nvSpPr>
            <p:spPr>
              <a:xfrm>
                <a:off x="1177000" y="1619850"/>
                <a:ext cx="713350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28534" h="26964" extrusionOk="0">
                    <a:moveTo>
                      <a:pt x="12893" y="982"/>
                    </a:moveTo>
                    <a:lnTo>
                      <a:pt x="13613" y="1113"/>
                    </a:lnTo>
                    <a:lnTo>
                      <a:pt x="12827" y="1179"/>
                    </a:lnTo>
                    <a:lnTo>
                      <a:pt x="11977" y="1310"/>
                    </a:lnTo>
                    <a:lnTo>
                      <a:pt x="11191" y="1506"/>
                    </a:lnTo>
                    <a:lnTo>
                      <a:pt x="10471" y="1833"/>
                    </a:lnTo>
                    <a:lnTo>
                      <a:pt x="9686" y="2095"/>
                    </a:lnTo>
                    <a:lnTo>
                      <a:pt x="8966" y="2488"/>
                    </a:lnTo>
                    <a:lnTo>
                      <a:pt x="8312" y="2946"/>
                    </a:lnTo>
                    <a:lnTo>
                      <a:pt x="7592" y="3404"/>
                    </a:lnTo>
                    <a:lnTo>
                      <a:pt x="6937" y="3731"/>
                    </a:lnTo>
                    <a:lnTo>
                      <a:pt x="6937" y="3731"/>
                    </a:lnTo>
                    <a:lnTo>
                      <a:pt x="7526" y="3338"/>
                    </a:lnTo>
                    <a:lnTo>
                      <a:pt x="8050" y="2880"/>
                    </a:lnTo>
                    <a:lnTo>
                      <a:pt x="8639" y="2488"/>
                    </a:lnTo>
                    <a:lnTo>
                      <a:pt x="9293" y="2160"/>
                    </a:lnTo>
                    <a:lnTo>
                      <a:pt x="9948" y="1899"/>
                    </a:lnTo>
                    <a:lnTo>
                      <a:pt x="10602" y="1571"/>
                    </a:lnTo>
                    <a:lnTo>
                      <a:pt x="11257" y="1375"/>
                    </a:lnTo>
                    <a:lnTo>
                      <a:pt x="11977" y="1179"/>
                    </a:lnTo>
                    <a:lnTo>
                      <a:pt x="12042" y="1113"/>
                    </a:lnTo>
                    <a:lnTo>
                      <a:pt x="12107" y="982"/>
                    </a:lnTo>
                    <a:close/>
                    <a:moveTo>
                      <a:pt x="8966" y="3142"/>
                    </a:moveTo>
                    <a:lnTo>
                      <a:pt x="7985" y="3731"/>
                    </a:lnTo>
                    <a:lnTo>
                      <a:pt x="7068" y="4320"/>
                    </a:lnTo>
                    <a:lnTo>
                      <a:pt x="7068" y="4320"/>
                    </a:lnTo>
                    <a:lnTo>
                      <a:pt x="7854" y="3666"/>
                    </a:lnTo>
                    <a:lnTo>
                      <a:pt x="8966" y="3142"/>
                    </a:lnTo>
                    <a:close/>
                    <a:moveTo>
                      <a:pt x="5825" y="4909"/>
                    </a:moveTo>
                    <a:lnTo>
                      <a:pt x="4974" y="5825"/>
                    </a:lnTo>
                    <a:lnTo>
                      <a:pt x="5563" y="5171"/>
                    </a:lnTo>
                    <a:lnTo>
                      <a:pt x="5825" y="4909"/>
                    </a:lnTo>
                    <a:close/>
                    <a:moveTo>
                      <a:pt x="24542" y="5760"/>
                    </a:moveTo>
                    <a:lnTo>
                      <a:pt x="24708" y="5950"/>
                    </a:lnTo>
                    <a:lnTo>
                      <a:pt x="24708" y="5950"/>
                    </a:lnTo>
                    <a:lnTo>
                      <a:pt x="24542" y="5825"/>
                    </a:lnTo>
                    <a:lnTo>
                      <a:pt x="24542" y="5760"/>
                    </a:lnTo>
                    <a:close/>
                    <a:moveTo>
                      <a:pt x="23167" y="5891"/>
                    </a:moveTo>
                    <a:lnTo>
                      <a:pt x="23756" y="6414"/>
                    </a:lnTo>
                    <a:lnTo>
                      <a:pt x="23822" y="6872"/>
                    </a:lnTo>
                    <a:lnTo>
                      <a:pt x="23167" y="5891"/>
                    </a:lnTo>
                    <a:close/>
                    <a:moveTo>
                      <a:pt x="24824" y="6082"/>
                    </a:moveTo>
                    <a:lnTo>
                      <a:pt x="25000" y="6283"/>
                    </a:lnTo>
                    <a:lnTo>
                      <a:pt x="25458" y="6938"/>
                    </a:lnTo>
                    <a:lnTo>
                      <a:pt x="25785" y="7592"/>
                    </a:lnTo>
                    <a:lnTo>
                      <a:pt x="26112" y="8247"/>
                    </a:lnTo>
                    <a:lnTo>
                      <a:pt x="26178" y="8901"/>
                    </a:lnTo>
                    <a:lnTo>
                      <a:pt x="25654" y="7854"/>
                    </a:lnTo>
                    <a:lnTo>
                      <a:pt x="25065" y="6872"/>
                    </a:lnTo>
                    <a:lnTo>
                      <a:pt x="24803" y="6349"/>
                    </a:lnTo>
                    <a:lnTo>
                      <a:pt x="24869" y="6218"/>
                    </a:lnTo>
                    <a:lnTo>
                      <a:pt x="24824" y="6082"/>
                    </a:lnTo>
                    <a:close/>
                    <a:moveTo>
                      <a:pt x="4189" y="6349"/>
                    </a:moveTo>
                    <a:lnTo>
                      <a:pt x="3796" y="7069"/>
                    </a:lnTo>
                    <a:lnTo>
                      <a:pt x="3469" y="7789"/>
                    </a:lnTo>
                    <a:lnTo>
                      <a:pt x="2945" y="8574"/>
                    </a:lnTo>
                    <a:lnTo>
                      <a:pt x="2487" y="9425"/>
                    </a:lnTo>
                    <a:lnTo>
                      <a:pt x="2226" y="9883"/>
                    </a:lnTo>
                    <a:lnTo>
                      <a:pt x="2226" y="9817"/>
                    </a:lnTo>
                    <a:lnTo>
                      <a:pt x="2618" y="8836"/>
                    </a:lnTo>
                    <a:lnTo>
                      <a:pt x="3076" y="7919"/>
                    </a:lnTo>
                    <a:lnTo>
                      <a:pt x="3600" y="7134"/>
                    </a:lnTo>
                    <a:lnTo>
                      <a:pt x="4189" y="6349"/>
                    </a:lnTo>
                    <a:close/>
                    <a:moveTo>
                      <a:pt x="5956" y="3142"/>
                    </a:moveTo>
                    <a:lnTo>
                      <a:pt x="5105" y="3862"/>
                    </a:lnTo>
                    <a:lnTo>
                      <a:pt x="4254" y="4647"/>
                    </a:lnTo>
                    <a:lnTo>
                      <a:pt x="3534" y="5498"/>
                    </a:lnTo>
                    <a:lnTo>
                      <a:pt x="2880" y="6414"/>
                    </a:lnTo>
                    <a:lnTo>
                      <a:pt x="2160" y="7461"/>
                    </a:lnTo>
                    <a:lnTo>
                      <a:pt x="1571" y="8508"/>
                    </a:lnTo>
                    <a:lnTo>
                      <a:pt x="1113" y="9686"/>
                    </a:lnTo>
                    <a:lnTo>
                      <a:pt x="720" y="10864"/>
                    </a:lnTo>
                    <a:lnTo>
                      <a:pt x="917" y="10079"/>
                    </a:lnTo>
                    <a:lnTo>
                      <a:pt x="1113" y="9294"/>
                    </a:lnTo>
                    <a:lnTo>
                      <a:pt x="1375" y="8574"/>
                    </a:lnTo>
                    <a:lnTo>
                      <a:pt x="1702" y="7854"/>
                    </a:lnTo>
                    <a:lnTo>
                      <a:pt x="2356" y="6676"/>
                    </a:lnTo>
                    <a:lnTo>
                      <a:pt x="3142" y="5629"/>
                    </a:lnTo>
                    <a:lnTo>
                      <a:pt x="3993" y="4647"/>
                    </a:lnTo>
                    <a:lnTo>
                      <a:pt x="4974" y="3731"/>
                    </a:lnTo>
                    <a:lnTo>
                      <a:pt x="5956" y="3142"/>
                    </a:lnTo>
                    <a:close/>
                    <a:moveTo>
                      <a:pt x="26701" y="11584"/>
                    </a:moveTo>
                    <a:lnTo>
                      <a:pt x="26898" y="12500"/>
                    </a:lnTo>
                    <a:lnTo>
                      <a:pt x="26963" y="13482"/>
                    </a:lnTo>
                    <a:lnTo>
                      <a:pt x="26832" y="12631"/>
                    </a:lnTo>
                    <a:lnTo>
                      <a:pt x="26701" y="11846"/>
                    </a:lnTo>
                    <a:lnTo>
                      <a:pt x="26701" y="11584"/>
                    </a:lnTo>
                    <a:close/>
                    <a:moveTo>
                      <a:pt x="9424" y="1637"/>
                    </a:moveTo>
                    <a:lnTo>
                      <a:pt x="8246" y="2291"/>
                    </a:lnTo>
                    <a:lnTo>
                      <a:pt x="7134" y="3077"/>
                    </a:lnTo>
                    <a:lnTo>
                      <a:pt x="6152" y="3927"/>
                    </a:lnTo>
                    <a:lnTo>
                      <a:pt x="5301" y="4909"/>
                    </a:lnTo>
                    <a:lnTo>
                      <a:pt x="4385" y="5694"/>
                    </a:lnTo>
                    <a:lnTo>
                      <a:pt x="3600" y="6545"/>
                    </a:lnTo>
                    <a:lnTo>
                      <a:pt x="2880" y="7527"/>
                    </a:lnTo>
                    <a:lnTo>
                      <a:pt x="2553" y="8050"/>
                    </a:lnTo>
                    <a:lnTo>
                      <a:pt x="2291" y="8639"/>
                    </a:lnTo>
                    <a:lnTo>
                      <a:pt x="2029" y="9228"/>
                    </a:lnTo>
                    <a:lnTo>
                      <a:pt x="1833" y="9948"/>
                    </a:lnTo>
                    <a:lnTo>
                      <a:pt x="1637" y="10603"/>
                    </a:lnTo>
                    <a:lnTo>
                      <a:pt x="1506" y="11322"/>
                    </a:lnTo>
                    <a:lnTo>
                      <a:pt x="1048" y="12435"/>
                    </a:lnTo>
                    <a:lnTo>
                      <a:pt x="720" y="13548"/>
                    </a:lnTo>
                    <a:lnTo>
                      <a:pt x="851" y="12239"/>
                    </a:lnTo>
                    <a:lnTo>
                      <a:pt x="1113" y="10995"/>
                    </a:lnTo>
                    <a:lnTo>
                      <a:pt x="1506" y="9752"/>
                    </a:lnTo>
                    <a:lnTo>
                      <a:pt x="2029" y="8574"/>
                    </a:lnTo>
                    <a:lnTo>
                      <a:pt x="2618" y="7592"/>
                    </a:lnTo>
                    <a:lnTo>
                      <a:pt x="3207" y="6611"/>
                    </a:lnTo>
                    <a:lnTo>
                      <a:pt x="3927" y="5629"/>
                    </a:lnTo>
                    <a:lnTo>
                      <a:pt x="4778" y="4778"/>
                    </a:lnTo>
                    <a:lnTo>
                      <a:pt x="5629" y="3927"/>
                    </a:lnTo>
                    <a:lnTo>
                      <a:pt x="6545" y="3142"/>
                    </a:lnTo>
                    <a:lnTo>
                      <a:pt x="7592" y="2488"/>
                    </a:lnTo>
                    <a:lnTo>
                      <a:pt x="8639" y="1899"/>
                    </a:lnTo>
                    <a:lnTo>
                      <a:pt x="9424" y="1637"/>
                    </a:lnTo>
                    <a:close/>
                    <a:moveTo>
                      <a:pt x="24280" y="6938"/>
                    </a:moveTo>
                    <a:lnTo>
                      <a:pt x="24738" y="7789"/>
                    </a:lnTo>
                    <a:lnTo>
                      <a:pt x="25065" y="8639"/>
                    </a:lnTo>
                    <a:lnTo>
                      <a:pt x="25392" y="9490"/>
                    </a:lnTo>
                    <a:lnTo>
                      <a:pt x="25654" y="10406"/>
                    </a:lnTo>
                    <a:lnTo>
                      <a:pt x="25851" y="11322"/>
                    </a:lnTo>
                    <a:lnTo>
                      <a:pt x="25916" y="12304"/>
                    </a:lnTo>
                    <a:lnTo>
                      <a:pt x="25981" y="13220"/>
                    </a:lnTo>
                    <a:lnTo>
                      <a:pt x="25981" y="14137"/>
                    </a:lnTo>
                    <a:lnTo>
                      <a:pt x="25851" y="13220"/>
                    </a:lnTo>
                    <a:lnTo>
                      <a:pt x="25654" y="12304"/>
                    </a:lnTo>
                    <a:lnTo>
                      <a:pt x="25196" y="10537"/>
                    </a:lnTo>
                    <a:lnTo>
                      <a:pt x="24673" y="8705"/>
                    </a:lnTo>
                    <a:lnTo>
                      <a:pt x="24280" y="6938"/>
                    </a:lnTo>
                    <a:close/>
                    <a:moveTo>
                      <a:pt x="25523" y="6152"/>
                    </a:moveTo>
                    <a:lnTo>
                      <a:pt x="26178" y="7200"/>
                    </a:lnTo>
                    <a:lnTo>
                      <a:pt x="26767" y="8247"/>
                    </a:lnTo>
                    <a:lnTo>
                      <a:pt x="27225" y="9359"/>
                    </a:lnTo>
                    <a:lnTo>
                      <a:pt x="27552" y="10472"/>
                    </a:lnTo>
                    <a:lnTo>
                      <a:pt x="27748" y="11650"/>
                    </a:lnTo>
                    <a:lnTo>
                      <a:pt x="27879" y="12893"/>
                    </a:lnTo>
                    <a:lnTo>
                      <a:pt x="27879" y="14071"/>
                    </a:lnTo>
                    <a:lnTo>
                      <a:pt x="27748" y="15315"/>
                    </a:lnTo>
                    <a:lnTo>
                      <a:pt x="27683" y="15445"/>
                    </a:lnTo>
                    <a:lnTo>
                      <a:pt x="27748" y="14202"/>
                    </a:lnTo>
                    <a:lnTo>
                      <a:pt x="27618" y="13024"/>
                    </a:lnTo>
                    <a:lnTo>
                      <a:pt x="27683" y="12370"/>
                    </a:lnTo>
                    <a:lnTo>
                      <a:pt x="27618" y="11715"/>
                    </a:lnTo>
                    <a:lnTo>
                      <a:pt x="27552" y="11061"/>
                    </a:lnTo>
                    <a:lnTo>
                      <a:pt x="27487" y="10406"/>
                    </a:lnTo>
                    <a:lnTo>
                      <a:pt x="27290" y="9752"/>
                    </a:lnTo>
                    <a:lnTo>
                      <a:pt x="27094" y="9097"/>
                    </a:lnTo>
                    <a:lnTo>
                      <a:pt x="26832" y="8508"/>
                    </a:lnTo>
                    <a:lnTo>
                      <a:pt x="26505" y="7854"/>
                    </a:lnTo>
                    <a:lnTo>
                      <a:pt x="26440" y="7789"/>
                    </a:lnTo>
                    <a:lnTo>
                      <a:pt x="25981" y="6938"/>
                    </a:lnTo>
                    <a:lnTo>
                      <a:pt x="25523" y="6152"/>
                    </a:lnTo>
                    <a:close/>
                    <a:moveTo>
                      <a:pt x="27290" y="14791"/>
                    </a:moveTo>
                    <a:lnTo>
                      <a:pt x="27159" y="15904"/>
                    </a:lnTo>
                    <a:lnTo>
                      <a:pt x="26963" y="16951"/>
                    </a:lnTo>
                    <a:lnTo>
                      <a:pt x="26832" y="17474"/>
                    </a:lnTo>
                    <a:lnTo>
                      <a:pt x="26570" y="18063"/>
                    </a:lnTo>
                    <a:lnTo>
                      <a:pt x="26505" y="18194"/>
                    </a:lnTo>
                    <a:lnTo>
                      <a:pt x="26701" y="17540"/>
                    </a:lnTo>
                    <a:lnTo>
                      <a:pt x="26832" y="16885"/>
                    </a:lnTo>
                    <a:lnTo>
                      <a:pt x="26963" y="16231"/>
                    </a:lnTo>
                    <a:lnTo>
                      <a:pt x="26963" y="15576"/>
                    </a:lnTo>
                    <a:lnTo>
                      <a:pt x="27290" y="14791"/>
                    </a:lnTo>
                    <a:close/>
                    <a:moveTo>
                      <a:pt x="1375" y="12631"/>
                    </a:moveTo>
                    <a:lnTo>
                      <a:pt x="1375" y="13548"/>
                    </a:lnTo>
                    <a:lnTo>
                      <a:pt x="1375" y="14398"/>
                    </a:lnTo>
                    <a:lnTo>
                      <a:pt x="1375" y="15249"/>
                    </a:lnTo>
                    <a:lnTo>
                      <a:pt x="1375" y="16885"/>
                    </a:lnTo>
                    <a:lnTo>
                      <a:pt x="1506" y="18521"/>
                    </a:lnTo>
                    <a:lnTo>
                      <a:pt x="1244" y="17736"/>
                    </a:lnTo>
                    <a:lnTo>
                      <a:pt x="982" y="16885"/>
                    </a:lnTo>
                    <a:lnTo>
                      <a:pt x="851" y="16034"/>
                    </a:lnTo>
                    <a:lnTo>
                      <a:pt x="720" y="15249"/>
                    </a:lnTo>
                    <a:lnTo>
                      <a:pt x="982" y="13940"/>
                    </a:lnTo>
                    <a:lnTo>
                      <a:pt x="1375" y="12631"/>
                    </a:lnTo>
                    <a:close/>
                    <a:moveTo>
                      <a:pt x="786" y="18129"/>
                    </a:moveTo>
                    <a:lnTo>
                      <a:pt x="1113" y="18979"/>
                    </a:lnTo>
                    <a:lnTo>
                      <a:pt x="1440" y="19699"/>
                    </a:lnTo>
                    <a:lnTo>
                      <a:pt x="1898" y="20615"/>
                    </a:lnTo>
                    <a:lnTo>
                      <a:pt x="1506" y="20026"/>
                    </a:lnTo>
                    <a:lnTo>
                      <a:pt x="1178" y="19437"/>
                    </a:lnTo>
                    <a:lnTo>
                      <a:pt x="982" y="18783"/>
                    </a:lnTo>
                    <a:lnTo>
                      <a:pt x="786" y="18129"/>
                    </a:lnTo>
                    <a:close/>
                    <a:moveTo>
                      <a:pt x="26505" y="13744"/>
                    </a:moveTo>
                    <a:lnTo>
                      <a:pt x="26570" y="14660"/>
                    </a:lnTo>
                    <a:lnTo>
                      <a:pt x="26505" y="15511"/>
                    </a:lnTo>
                    <a:lnTo>
                      <a:pt x="26505" y="15642"/>
                    </a:lnTo>
                    <a:lnTo>
                      <a:pt x="26440" y="15707"/>
                    </a:lnTo>
                    <a:lnTo>
                      <a:pt x="26505" y="15838"/>
                    </a:lnTo>
                    <a:lnTo>
                      <a:pt x="26374" y="16689"/>
                    </a:lnTo>
                    <a:lnTo>
                      <a:pt x="26178" y="17605"/>
                    </a:lnTo>
                    <a:lnTo>
                      <a:pt x="25916" y="18456"/>
                    </a:lnTo>
                    <a:lnTo>
                      <a:pt x="25523" y="19307"/>
                    </a:lnTo>
                    <a:lnTo>
                      <a:pt x="25065" y="20223"/>
                    </a:lnTo>
                    <a:lnTo>
                      <a:pt x="24411" y="20877"/>
                    </a:lnTo>
                    <a:lnTo>
                      <a:pt x="23691" y="21597"/>
                    </a:lnTo>
                    <a:lnTo>
                      <a:pt x="23625" y="21597"/>
                    </a:lnTo>
                    <a:lnTo>
                      <a:pt x="24214" y="20812"/>
                    </a:lnTo>
                    <a:lnTo>
                      <a:pt x="24803" y="20026"/>
                    </a:lnTo>
                    <a:lnTo>
                      <a:pt x="25262" y="19110"/>
                    </a:lnTo>
                    <a:lnTo>
                      <a:pt x="25589" y="18194"/>
                    </a:lnTo>
                    <a:lnTo>
                      <a:pt x="25785" y="17605"/>
                    </a:lnTo>
                    <a:lnTo>
                      <a:pt x="26047" y="16754"/>
                    </a:lnTo>
                    <a:lnTo>
                      <a:pt x="26243" y="15838"/>
                    </a:lnTo>
                    <a:lnTo>
                      <a:pt x="26374" y="14922"/>
                    </a:lnTo>
                    <a:lnTo>
                      <a:pt x="26440" y="14071"/>
                    </a:lnTo>
                    <a:lnTo>
                      <a:pt x="26505" y="13744"/>
                    </a:lnTo>
                    <a:close/>
                    <a:moveTo>
                      <a:pt x="1833" y="17605"/>
                    </a:moveTo>
                    <a:lnTo>
                      <a:pt x="2160" y="18718"/>
                    </a:lnTo>
                    <a:lnTo>
                      <a:pt x="2684" y="19830"/>
                    </a:lnTo>
                    <a:lnTo>
                      <a:pt x="3207" y="20877"/>
                    </a:lnTo>
                    <a:lnTo>
                      <a:pt x="3927" y="21859"/>
                    </a:lnTo>
                    <a:lnTo>
                      <a:pt x="3927" y="21859"/>
                    </a:lnTo>
                    <a:lnTo>
                      <a:pt x="3731" y="21663"/>
                    </a:lnTo>
                    <a:lnTo>
                      <a:pt x="3273" y="21204"/>
                    </a:lnTo>
                    <a:lnTo>
                      <a:pt x="2880" y="20746"/>
                    </a:lnTo>
                    <a:lnTo>
                      <a:pt x="2487" y="20223"/>
                    </a:lnTo>
                    <a:lnTo>
                      <a:pt x="2160" y="19699"/>
                    </a:lnTo>
                    <a:lnTo>
                      <a:pt x="1964" y="18652"/>
                    </a:lnTo>
                    <a:lnTo>
                      <a:pt x="1833" y="17605"/>
                    </a:lnTo>
                    <a:close/>
                    <a:moveTo>
                      <a:pt x="2356" y="11846"/>
                    </a:moveTo>
                    <a:lnTo>
                      <a:pt x="2291" y="12631"/>
                    </a:lnTo>
                    <a:lnTo>
                      <a:pt x="2226" y="13482"/>
                    </a:lnTo>
                    <a:lnTo>
                      <a:pt x="2291" y="14267"/>
                    </a:lnTo>
                    <a:lnTo>
                      <a:pt x="2356" y="15118"/>
                    </a:lnTo>
                    <a:lnTo>
                      <a:pt x="2487" y="15969"/>
                    </a:lnTo>
                    <a:lnTo>
                      <a:pt x="2684" y="16754"/>
                    </a:lnTo>
                    <a:lnTo>
                      <a:pt x="2945" y="17605"/>
                    </a:lnTo>
                    <a:lnTo>
                      <a:pt x="3207" y="18390"/>
                    </a:lnTo>
                    <a:lnTo>
                      <a:pt x="3796" y="19634"/>
                    </a:lnTo>
                    <a:lnTo>
                      <a:pt x="4516" y="20877"/>
                    </a:lnTo>
                    <a:lnTo>
                      <a:pt x="5367" y="22055"/>
                    </a:lnTo>
                    <a:lnTo>
                      <a:pt x="5825" y="22579"/>
                    </a:lnTo>
                    <a:lnTo>
                      <a:pt x="6348" y="23102"/>
                    </a:lnTo>
                    <a:lnTo>
                      <a:pt x="5629" y="22579"/>
                    </a:lnTo>
                    <a:lnTo>
                      <a:pt x="4909" y="21924"/>
                    </a:lnTo>
                    <a:lnTo>
                      <a:pt x="4385" y="21401"/>
                    </a:lnTo>
                    <a:lnTo>
                      <a:pt x="3993" y="20877"/>
                    </a:lnTo>
                    <a:lnTo>
                      <a:pt x="3534" y="20288"/>
                    </a:lnTo>
                    <a:lnTo>
                      <a:pt x="3207" y="19699"/>
                    </a:lnTo>
                    <a:lnTo>
                      <a:pt x="2684" y="18521"/>
                    </a:lnTo>
                    <a:lnTo>
                      <a:pt x="2356" y="17343"/>
                    </a:lnTo>
                    <a:lnTo>
                      <a:pt x="2029" y="16100"/>
                    </a:lnTo>
                    <a:lnTo>
                      <a:pt x="1833" y="14856"/>
                    </a:lnTo>
                    <a:lnTo>
                      <a:pt x="1833" y="14529"/>
                    </a:lnTo>
                    <a:lnTo>
                      <a:pt x="2029" y="13155"/>
                    </a:lnTo>
                    <a:lnTo>
                      <a:pt x="2356" y="11846"/>
                    </a:lnTo>
                    <a:close/>
                    <a:moveTo>
                      <a:pt x="24738" y="18914"/>
                    </a:moveTo>
                    <a:lnTo>
                      <a:pt x="24673" y="19045"/>
                    </a:lnTo>
                    <a:lnTo>
                      <a:pt x="24673" y="19176"/>
                    </a:lnTo>
                    <a:lnTo>
                      <a:pt x="24673" y="19241"/>
                    </a:lnTo>
                    <a:lnTo>
                      <a:pt x="24411" y="19830"/>
                    </a:lnTo>
                    <a:lnTo>
                      <a:pt x="24084" y="20354"/>
                    </a:lnTo>
                    <a:lnTo>
                      <a:pt x="23298" y="21335"/>
                    </a:lnTo>
                    <a:lnTo>
                      <a:pt x="22448" y="22186"/>
                    </a:lnTo>
                    <a:lnTo>
                      <a:pt x="21466" y="22971"/>
                    </a:lnTo>
                    <a:lnTo>
                      <a:pt x="20877" y="23299"/>
                    </a:lnTo>
                    <a:lnTo>
                      <a:pt x="20877" y="23299"/>
                    </a:lnTo>
                    <a:lnTo>
                      <a:pt x="21400" y="22906"/>
                    </a:lnTo>
                    <a:lnTo>
                      <a:pt x="21924" y="22513"/>
                    </a:lnTo>
                    <a:lnTo>
                      <a:pt x="22382" y="22055"/>
                    </a:lnTo>
                    <a:lnTo>
                      <a:pt x="22906" y="21597"/>
                    </a:lnTo>
                    <a:lnTo>
                      <a:pt x="23429" y="20943"/>
                    </a:lnTo>
                    <a:lnTo>
                      <a:pt x="23887" y="20288"/>
                    </a:lnTo>
                    <a:lnTo>
                      <a:pt x="24345" y="19634"/>
                    </a:lnTo>
                    <a:lnTo>
                      <a:pt x="24738" y="18914"/>
                    </a:lnTo>
                    <a:close/>
                    <a:moveTo>
                      <a:pt x="26112" y="19699"/>
                    </a:moveTo>
                    <a:lnTo>
                      <a:pt x="25720" y="20419"/>
                    </a:lnTo>
                    <a:lnTo>
                      <a:pt x="25262" y="21008"/>
                    </a:lnTo>
                    <a:lnTo>
                      <a:pt x="24738" y="21663"/>
                    </a:lnTo>
                    <a:lnTo>
                      <a:pt x="24214" y="22186"/>
                    </a:lnTo>
                    <a:lnTo>
                      <a:pt x="23625" y="22775"/>
                    </a:lnTo>
                    <a:lnTo>
                      <a:pt x="23037" y="23299"/>
                    </a:lnTo>
                    <a:lnTo>
                      <a:pt x="22448" y="23757"/>
                    </a:lnTo>
                    <a:lnTo>
                      <a:pt x="21793" y="24215"/>
                    </a:lnTo>
                    <a:lnTo>
                      <a:pt x="21139" y="24607"/>
                    </a:lnTo>
                    <a:lnTo>
                      <a:pt x="20419" y="24935"/>
                    </a:lnTo>
                    <a:lnTo>
                      <a:pt x="19699" y="25327"/>
                    </a:lnTo>
                    <a:lnTo>
                      <a:pt x="18979" y="25589"/>
                    </a:lnTo>
                    <a:lnTo>
                      <a:pt x="18259" y="25851"/>
                    </a:lnTo>
                    <a:lnTo>
                      <a:pt x="17474" y="26047"/>
                    </a:lnTo>
                    <a:lnTo>
                      <a:pt x="16689" y="26244"/>
                    </a:lnTo>
                    <a:lnTo>
                      <a:pt x="15903" y="26374"/>
                    </a:lnTo>
                    <a:lnTo>
                      <a:pt x="15052" y="26505"/>
                    </a:lnTo>
                    <a:lnTo>
                      <a:pt x="14202" y="26571"/>
                    </a:lnTo>
                    <a:lnTo>
                      <a:pt x="13285" y="26571"/>
                    </a:lnTo>
                    <a:lnTo>
                      <a:pt x="12435" y="26505"/>
                    </a:lnTo>
                    <a:lnTo>
                      <a:pt x="11584" y="26374"/>
                    </a:lnTo>
                    <a:lnTo>
                      <a:pt x="10733" y="26244"/>
                    </a:lnTo>
                    <a:lnTo>
                      <a:pt x="9882" y="26047"/>
                    </a:lnTo>
                    <a:lnTo>
                      <a:pt x="9097" y="25785"/>
                    </a:lnTo>
                    <a:lnTo>
                      <a:pt x="8312" y="25524"/>
                    </a:lnTo>
                    <a:lnTo>
                      <a:pt x="7526" y="25196"/>
                    </a:lnTo>
                    <a:lnTo>
                      <a:pt x="6741" y="24804"/>
                    </a:lnTo>
                    <a:lnTo>
                      <a:pt x="6021" y="24346"/>
                    </a:lnTo>
                    <a:lnTo>
                      <a:pt x="5367" y="23822"/>
                    </a:lnTo>
                    <a:lnTo>
                      <a:pt x="4712" y="23299"/>
                    </a:lnTo>
                    <a:lnTo>
                      <a:pt x="4058" y="22710"/>
                    </a:lnTo>
                    <a:lnTo>
                      <a:pt x="3469" y="22055"/>
                    </a:lnTo>
                    <a:lnTo>
                      <a:pt x="4254" y="22710"/>
                    </a:lnTo>
                    <a:lnTo>
                      <a:pt x="5040" y="23299"/>
                    </a:lnTo>
                    <a:lnTo>
                      <a:pt x="5432" y="23757"/>
                    </a:lnTo>
                    <a:lnTo>
                      <a:pt x="5890" y="24084"/>
                    </a:lnTo>
                    <a:lnTo>
                      <a:pt x="6283" y="24411"/>
                    </a:lnTo>
                    <a:lnTo>
                      <a:pt x="6741" y="24738"/>
                    </a:lnTo>
                    <a:lnTo>
                      <a:pt x="7723" y="25262"/>
                    </a:lnTo>
                    <a:lnTo>
                      <a:pt x="8704" y="25589"/>
                    </a:lnTo>
                    <a:lnTo>
                      <a:pt x="9752" y="25851"/>
                    </a:lnTo>
                    <a:lnTo>
                      <a:pt x="10864" y="26047"/>
                    </a:lnTo>
                    <a:lnTo>
                      <a:pt x="11977" y="26113"/>
                    </a:lnTo>
                    <a:lnTo>
                      <a:pt x="13089" y="26047"/>
                    </a:lnTo>
                    <a:lnTo>
                      <a:pt x="14333" y="26047"/>
                    </a:lnTo>
                    <a:lnTo>
                      <a:pt x="15511" y="25851"/>
                    </a:lnTo>
                    <a:lnTo>
                      <a:pt x="16885" y="25720"/>
                    </a:lnTo>
                    <a:lnTo>
                      <a:pt x="18259" y="25458"/>
                    </a:lnTo>
                    <a:lnTo>
                      <a:pt x="19568" y="25000"/>
                    </a:lnTo>
                    <a:lnTo>
                      <a:pt x="20746" y="24542"/>
                    </a:lnTo>
                    <a:lnTo>
                      <a:pt x="21924" y="23888"/>
                    </a:lnTo>
                    <a:lnTo>
                      <a:pt x="23037" y="23168"/>
                    </a:lnTo>
                    <a:lnTo>
                      <a:pt x="23495" y="22710"/>
                    </a:lnTo>
                    <a:lnTo>
                      <a:pt x="24018" y="22317"/>
                    </a:lnTo>
                    <a:lnTo>
                      <a:pt x="24476" y="21793"/>
                    </a:lnTo>
                    <a:lnTo>
                      <a:pt x="24869" y="21335"/>
                    </a:lnTo>
                    <a:lnTo>
                      <a:pt x="25262" y="20746"/>
                    </a:lnTo>
                    <a:lnTo>
                      <a:pt x="25720" y="20223"/>
                    </a:lnTo>
                    <a:lnTo>
                      <a:pt x="26112" y="19699"/>
                    </a:lnTo>
                    <a:close/>
                    <a:moveTo>
                      <a:pt x="13285" y="1"/>
                    </a:moveTo>
                    <a:lnTo>
                      <a:pt x="12304" y="132"/>
                    </a:lnTo>
                    <a:lnTo>
                      <a:pt x="11322" y="328"/>
                    </a:lnTo>
                    <a:lnTo>
                      <a:pt x="10341" y="524"/>
                    </a:lnTo>
                    <a:lnTo>
                      <a:pt x="9424" y="852"/>
                    </a:lnTo>
                    <a:lnTo>
                      <a:pt x="8115" y="1310"/>
                    </a:lnTo>
                    <a:lnTo>
                      <a:pt x="6872" y="1899"/>
                    </a:lnTo>
                    <a:lnTo>
                      <a:pt x="5694" y="2684"/>
                    </a:lnTo>
                    <a:lnTo>
                      <a:pt x="4581" y="3535"/>
                    </a:lnTo>
                    <a:lnTo>
                      <a:pt x="3927" y="4058"/>
                    </a:lnTo>
                    <a:lnTo>
                      <a:pt x="3862" y="4189"/>
                    </a:lnTo>
                    <a:lnTo>
                      <a:pt x="2945" y="5171"/>
                    </a:lnTo>
                    <a:lnTo>
                      <a:pt x="2095" y="6283"/>
                    </a:lnTo>
                    <a:lnTo>
                      <a:pt x="1440" y="7396"/>
                    </a:lnTo>
                    <a:lnTo>
                      <a:pt x="917" y="8574"/>
                    </a:lnTo>
                    <a:lnTo>
                      <a:pt x="524" y="9817"/>
                    </a:lnTo>
                    <a:lnTo>
                      <a:pt x="197" y="10995"/>
                    </a:lnTo>
                    <a:lnTo>
                      <a:pt x="66" y="12304"/>
                    </a:lnTo>
                    <a:lnTo>
                      <a:pt x="0" y="13548"/>
                    </a:lnTo>
                    <a:lnTo>
                      <a:pt x="66" y="14856"/>
                    </a:lnTo>
                    <a:lnTo>
                      <a:pt x="262" y="16100"/>
                    </a:lnTo>
                    <a:lnTo>
                      <a:pt x="262" y="16885"/>
                    </a:lnTo>
                    <a:lnTo>
                      <a:pt x="262" y="17605"/>
                    </a:lnTo>
                    <a:lnTo>
                      <a:pt x="393" y="18325"/>
                    </a:lnTo>
                    <a:lnTo>
                      <a:pt x="589" y="19045"/>
                    </a:lnTo>
                    <a:lnTo>
                      <a:pt x="917" y="19699"/>
                    </a:lnTo>
                    <a:lnTo>
                      <a:pt x="1244" y="20419"/>
                    </a:lnTo>
                    <a:lnTo>
                      <a:pt x="1767" y="21008"/>
                    </a:lnTo>
                    <a:lnTo>
                      <a:pt x="2291" y="21663"/>
                    </a:lnTo>
                    <a:lnTo>
                      <a:pt x="2356" y="21663"/>
                    </a:lnTo>
                    <a:lnTo>
                      <a:pt x="2422" y="21728"/>
                    </a:lnTo>
                    <a:lnTo>
                      <a:pt x="2618" y="21663"/>
                    </a:lnTo>
                    <a:lnTo>
                      <a:pt x="3142" y="22382"/>
                    </a:lnTo>
                    <a:lnTo>
                      <a:pt x="3796" y="23037"/>
                    </a:lnTo>
                    <a:lnTo>
                      <a:pt x="4451" y="23691"/>
                    </a:lnTo>
                    <a:lnTo>
                      <a:pt x="5170" y="24215"/>
                    </a:lnTo>
                    <a:lnTo>
                      <a:pt x="5890" y="24738"/>
                    </a:lnTo>
                    <a:lnTo>
                      <a:pt x="6610" y="25196"/>
                    </a:lnTo>
                    <a:lnTo>
                      <a:pt x="7396" y="25589"/>
                    </a:lnTo>
                    <a:lnTo>
                      <a:pt x="8246" y="25982"/>
                    </a:lnTo>
                    <a:lnTo>
                      <a:pt x="9097" y="26244"/>
                    </a:lnTo>
                    <a:lnTo>
                      <a:pt x="9948" y="26505"/>
                    </a:lnTo>
                    <a:lnTo>
                      <a:pt x="10799" y="26702"/>
                    </a:lnTo>
                    <a:lnTo>
                      <a:pt x="11649" y="26833"/>
                    </a:lnTo>
                    <a:lnTo>
                      <a:pt x="12566" y="26898"/>
                    </a:lnTo>
                    <a:lnTo>
                      <a:pt x="13416" y="26963"/>
                    </a:lnTo>
                    <a:lnTo>
                      <a:pt x="14333" y="26963"/>
                    </a:lnTo>
                    <a:lnTo>
                      <a:pt x="15249" y="26898"/>
                    </a:lnTo>
                    <a:lnTo>
                      <a:pt x="16100" y="26767"/>
                    </a:lnTo>
                    <a:lnTo>
                      <a:pt x="17016" y="26636"/>
                    </a:lnTo>
                    <a:lnTo>
                      <a:pt x="17866" y="26374"/>
                    </a:lnTo>
                    <a:lnTo>
                      <a:pt x="18717" y="26113"/>
                    </a:lnTo>
                    <a:lnTo>
                      <a:pt x="19568" y="25785"/>
                    </a:lnTo>
                    <a:lnTo>
                      <a:pt x="20419" y="25458"/>
                    </a:lnTo>
                    <a:lnTo>
                      <a:pt x="21204" y="25066"/>
                    </a:lnTo>
                    <a:lnTo>
                      <a:pt x="21989" y="24607"/>
                    </a:lnTo>
                    <a:lnTo>
                      <a:pt x="22775" y="24084"/>
                    </a:lnTo>
                    <a:lnTo>
                      <a:pt x="23495" y="23495"/>
                    </a:lnTo>
                    <a:lnTo>
                      <a:pt x="24149" y="22906"/>
                    </a:lnTo>
                    <a:lnTo>
                      <a:pt x="24803" y="22252"/>
                    </a:lnTo>
                    <a:lnTo>
                      <a:pt x="25392" y="21597"/>
                    </a:lnTo>
                    <a:lnTo>
                      <a:pt x="25981" y="20877"/>
                    </a:lnTo>
                    <a:lnTo>
                      <a:pt x="26505" y="20092"/>
                    </a:lnTo>
                    <a:lnTo>
                      <a:pt x="26963" y="19241"/>
                    </a:lnTo>
                    <a:lnTo>
                      <a:pt x="27421" y="18259"/>
                    </a:lnTo>
                    <a:lnTo>
                      <a:pt x="27748" y="17212"/>
                    </a:lnTo>
                    <a:lnTo>
                      <a:pt x="28076" y="16165"/>
                    </a:lnTo>
                    <a:lnTo>
                      <a:pt x="28272" y="15118"/>
                    </a:lnTo>
                    <a:lnTo>
                      <a:pt x="28403" y="14398"/>
                    </a:lnTo>
                    <a:lnTo>
                      <a:pt x="28468" y="13678"/>
                    </a:lnTo>
                    <a:lnTo>
                      <a:pt x="28534" y="12893"/>
                    </a:lnTo>
                    <a:lnTo>
                      <a:pt x="28534" y="12173"/>
                    </a:lnTo>
                    <a:lnTo>
                      <a:pt x="28468" y="11453"/>
                    </a:lnTo>
                    <a:lnTo>
                      <a:pt x="28403" y="10733"/>
                    </a:lnTo>
                    <a:lnTo>
                      <a:pt x="28272" y="10014"/>
                    </a:lnTo>
                    <a:lnTo>
                      <a:pt x="28076" y="9294"/>
                    </a:lnTo>
                    <a:lnTo>
                      <a:pt x="27814" y="8574"/>
                    </a:lnTo>
                    <a:lnTo>
                      <a:pt x="27552" y="7919"/>
                    </a:lnTo>
                    <a:lnTo>
                      <a:pt x="27159" y="7265"/>
                    </a:lnTo>
                    <a:lnTo>
                      <a:pt x="26832" y="6676"/>
                    </a:lnTo>
                    <a:lnTo>
                      <a:pt x="26374" y="6087"/>
                    </a:lnTo>
                    <a:lnTo>
                      <a:pt x="25916" y="5498"/>
                    </a:lnTo>
                    <a:lnTo>
                      <a:pt x="25392" y="4974"/>
                    </a:lnTo>
                    <a:lnTo>
                      <a:pt x="24803" y="4516"/>
                    </a:lnTo>
                    <a:lnTo>
                      <a:pt x="26047" y="4974"/>
                    </a:lnTo>
                    <a:lnTo>
                      <a:pt x="26178" y="4974"/>
                    </a:lnTo>
                    <a:lnTo>
                      <a:pt x="26309" y="4909"/>
                    </a:lnTo>
                    <a:lnTo>
                      <a:pt x="26309" y="4778"/>
                    </a:lnTo>
                    <a:lnTo>
                      <a:pt x="26309" y="4647"/>
                    </a:lnTo>
                    <a:lnTo>
                      <a:pt x="27029" y="4713"/>
                    </a:lnTo>
                    <a:lnTo>
                      <a:pt x="27159" y="4713"/>
                    </a:lnTo>
                    <a:lnTo>
                      <a:pt x="27225" y="4582"/>
                    </a:lnTo>
                    <a:lnTo>
                      <a:pt x="27225" y="4385"/>
                    </a:lnTo>
                    <a:lnTo>
                      <a:pt x="27094" y="4320"/>
                    </a:lnTo>
                    <a:lnTo>
                      <a:pt x="25654" y="3927"/>
                    </a:lnTo>
                    <a:lnTo>
                      <a:pt x="26636" y="4058"/>
                    </a:lnTo>
                    <a:lnTo>
                      <a:pt x="26832" y="4058"/>
                    </a:lnTo>
                    <a:lnTo>
                      <a:pt x="26898" y="3927"/>
                    </a:lnTo>
                    <a:lnTo>
                      <a:pt x="26898" y="3731"/>
                    </a:lnTo>
                    <a:lnTo>
                      <a:pt x="26832" y="3666"/>
                    </a:lnTo>
                    <a:lnTo>
                      <a:pt x="26767" y="3666"/>
                    </a:lnTo>
                    <a:lnTo>
                      <a:pt x="25392" y="3207"/>
                    </a:lnTo>
                    <a:lnTo>
                      <a:pt x="23167" y="2488"/>
                    </a:lnTo>
                    <a:lnTo>
                      <a:pt x="20877" y="1833"/>
                    </a:lnTo>
                    <a:lnTo>
                      <a:pt x="20746" y="1833"/>
                    </a:lnTo>
                    <a:lnTo>
                      <a:pt x="20550" y="1768"/>
                    </a:lnTo>
                    <a:lnTo>
                      <a:pt x="20419" y="1768"/>
                    </a:lnTo>
                    <a:lnTo>
                      <a:pt x="20353" y="1833"/>
                    </a:lnTo>
                    <a:lnTo>
                      <a:pt x="20288" y="1899"/>
                    </a:lnTo>
                    <a:lnTo>
                      <a:pt x="20288" y="2030"/>
                    </a:lnTo>
                    <a:lnTo>
                      <a:pt x="20288" y="2095"/>
                    </a:lnTo>
                    <a:lnTo>
                      <a:pt x="20222" y="2160"/>
                    </a:lnTo>
                    <a:lnTo>
                      <a:pt x="20157" y="2226"/>
                    </a:lnTo>
                    <a:lnTo>
                      <a:pt x="20157" y="2357"/>
                    </a:lnTo>
                    <a:lnTo>
                      <a:pt x="20157" y="2422"/>
                    </a:lnTo>
                    <a:lnTo>
                      <a:pt x="20026" y="2488"/>
                    </a:lnTo>
                    <a:lnTo>
                      <a:pt x="19961" y="2618"/>
                    </a:lnTo>
                    <a:lnTo>
                      <a:pt x="19961" y="2749"/>
                    </a:lnTo>
                    <a:lnTo>
                      <a:pt x="20092" y="2880"/>
                    </a:lnTo>
                    <a:lnTo>
                      <a:pt x="20157" y="2880"/>
                    </a:lnTo>
                    <a:lnTo>
                      <a:pt x="20222" y="3469"/>
                    </a:lnTo>
                    <a:lnTo>
                      <a:pt x="20288" y="3993"/>
                    </a:lnTo>
                    <a:lnTo>
                      <a:pt x="20419" y="4844"/>
                    </a:lnTo>
                    <a:lnTo>
                      <a:pt x="20615" y="5694"/>
                    </a:lnTo>
                    <a:lnTo>
                      <a:pt x="21139" y="7330"/>
                    </a:lnTo>
                    <a:lnTo>
                      <a:pt x="21139" y="7396"/>
                    </a:lnTo>
                    <a:lnTo>
                      <a:pt x="21597" y="8967"/>
                    </a:lnTo>
                    <a:lnTo>
                      <a:pt x="21662" y="9097"/>
                    </a:lnTo>
                    <a:lnTo>
                      <a:pt x="21859" y="9097"/>
                    </a:lnTo>
                    <a:lnTo>
                      <a:pt x="21989" y="8967"/>
                    </a:lnTo>
                    <a:lnTo>
                      <a:pt x="21989" y="8836"/>
                    </a:lnTo>
                    <a:lnTo>
                      <a:pt x="21924" y="8508"/>
                    </a:lnTo>
                    <a:lnTo>
                      <a:pt x="21989" y="8443"/>
                    </a:lnTo>
                    <a:lnTo>
                      <a:pt x="22120" y="8378"/>
                    </a:lnTo>
                    <a:lnTo>
                      <a:pt x="22186" y="8247"/>
                    </a:lnTo>
                    <a:lnTo>
                      <a:pt x="22251" y="8181"/>
                    </a:lnTo>
                    <a:lnTo>
                      <a:pt x="22382" y="8181"/>
                    </a:lnTo>
                    <a:lnTo>
                      <a:pt x="22448" y="8116"/>
                    </a:lnTo>
                    <a:lnTo>
                      <a:pt x="22578" y="8050"/>
                    </a:lnTo>
                    <a:lnTo>
                      <a:pt x="22578" y="7919"/>
                    </a:lnTo>
                    <a:lnTo>
                      <a:pt x="22448" y="7396"/>
                    </a:lnTo>
                    <a:lnTo>
                      <a:pt x="22906" y="8050"/>
                    </a:lnTo>
                    <a:lnTo>
                      <a:pt x="23037" y="8116"/>
                    </a:lnTo>
                    <a:lnTo>
                      <a:pt x="23233" y="8116"/>
                    </a:lnTo>
                    <a:lnTo>
                      <a:pt x="23364" y="7985"/>
                    </a:lnTo>
                    <a:lnTo>
                      <a:pt x="23364" y="7919"/>
                    </a:lnTo>
                    <a:lnTo>
                      <a:pt x="23364" y="7854"/>
                    </a:lnTo>
                    <a:lnTo>
                      <a:pt x="22644" y="6152"/>
                    </a:lnTo>
                    <a:lnTo>
                      <a:pt x="22644" y="6152"/>
                    </a:lnTo>
                    <a:lnTo>
                      <a:pt x="23560" y="7330"/>
                    </a:lnTo>
                    <a:lnTo>
                      <a:pt x="23625" y="7461"/>
                    </a:lnTo>
                    <a:lnTo>
                      <a:pt x="23822" y="7461"/>
                    </a:lnTo>
                    <a:lnTo>
                      <a:pt x="23953" y="7396"/>
                    </a:lnTo>
                    <a:lnTo>
                      <a:pt x="24476" y="9490"/>
                    </a:lnTo>
                    <a:lnTo>
                      <a:pt x="25065" y="11519"/>
                    </a:lnTo>
                    <a:lnTo>
                      <a:pt x="25262" y="12566"/>
                    </a:lnTo>
                    <a:lnTo>
                      <a:pt x="25458" y="13613"/>
                    </a:lnTo>
                    <a:lnTo>
                      <a:pt x="25589" y="14660"/>
                    </a:lnTo>
                    <a:lnTo>
                      <a:pt x="25589" y="15707"/>
                    </a:lnTo>
                    <a:lnTo>
                      <a:pt x="25327" y="16689"/>
                    </a:lnTo>
                    <a:lnTo>
                      <a:pt x="24934" y="17605"/>
                    </a:lnTo>
                    <a:lnTo>
                      <a:pt x="24476" y="18521"/>
                    </a:lnTo>
                    <a:lnTo>
                      <a:pt x="24018" y="19372"/>
                    </a:lnTo>
                    <a:lnTo>
                      <a:pt x="23429" y="20223"/>
                    </a:lnTo>
                    <a:lnTo>
                      <a:pt x="22840" y="21008"/>
                    </a:lnTo>
                    <a:lnTo>
                      <a:pt x="22120" y="21728"/>
                    </a:lnTo>
                    <a:lnTo>
                      <a:pt x="21400" y="22382"/>
                    </a:lnTo>
                    <a:lnTo>
                      <a:pt x="20615" y="22971"/>
                    </a:lnTo>
                    <a:lnTo>
                      <a:pt x="19764" y="23430"/>
                    </a:lnTo>
                    <a:lnTo>
                      <a:pt x="18914" y="23822"/>
                    </a:lnTo>
                    <a:lnTo>
                      <a:pt x="17997" y="24149"/>
                    </a:lnTo>
                    <a:lnTo>
                      <a:pt x="17147" y="24411"/>
                    </a:lnTo>
                    <a:lnTo>
                      <a:pt x="16165" y="24673"/>
                    </a:lnTo>
                    <a:lnTo>
                      <a:pt x="14333" y="25000"/>
                    </a:lnTo>
                    <a:lnTo>
                      <a:pt x="12827" y="25196"/>
                    </a:lnTo>
                    <a:lnTo>
                      <a:pt x="11846" y="25131"/>
                    </a:lnTo>
                    <a:lnTo>
                      <a:pt x="10799" y="24935"/>
                    </a:lnTo>
                    <a:lnTo>
                      <a:pt x="9817" y="24738"/>
                    </a:lnTo>
                    <a:lnTo>
                      <a:pt x="8901" y="24477"/>
                    </a:lnTo>
                    <a:lnTo>
                      <a:pt x="8312" y="24084"/>
                    </a:lnTo>
                    <a:lnTo>
                      <a:pt x="7723" y="23691"/>
                    </a:lnTo>
                    <a:lnTo>
                      <a:pt x="7199" y="23233"/>
                    </a:lnTo>
                    <a:lnTo>
                      <a:pt x="6676" y="22775"/>
                    </a:lnTo>
                    <a:lnTo>
                      <a:pt x="6087" y="22121"/>
                    </a:lnTo>
                    <a:lnTo>
                      <a:pt x="5498" y="21466"/>
                    </a:lnTo>
                    <a:lnTo>
                      <a:pt x="4974" y="20812"/>
                    </a:lnTo>
                    <a:lnTo>
                      <a:pt x="4516" y="20092"/>
                    </a:lnTo>
                    <a:lnTo>
                      <a:pt x="4123" y="19307"/>
                    </a:lnTo>
                    <a:lnTo>
                      <a:pt x="3731" y="18521"/>
                    </a:lnTo>
                    <a:lnTo>
                      <a:pt x="3404" y="17736"/>
                    </a:lnTo>
                    <a:lnTo>
                      <a:pt x="3142" y="16951"/>
                    </a:lnTo>
                    <a:lnTo>
                      <a:pt x="2880" y="16100"/>
                    </a:lnTo>
                    <a:lnTo>
                      <a:pt x="2749" y="15249"/>
                    </a:lnTo>
                    <a:lnTo>
                      <a:pt x="2618" y="14398"/>
                    </a:lnTo>
                    <a:lnTo>
                      <a:pt x="2553" y="13548"/>
                    </a:lnTo>
                    <a:lnTo>
                      <a:pt x="2553" y="12631"/>
                    </a:lnTo>
                    <a:lnTo>
                      <a:pt x="2618" y="11781"/>
                    </a:lnTo>
                    <a:lnTo>
                      <a:pt x="2749" y="10930"/>
                    </a:lnTo>
                    <a:lnTo>
                      <a:pt x="2945" y="10079"/>
                    </a:lnTo>
                    <a:lnTo>
                      <a:pt x="3142" y="9359"/>
                    </a:lnTo>
                    <a:lnTo>
                      <a:pt x="3404" y="8639"/>
                    </a:lnTo>
                    <a:lnTo>
                      <a:pt x="3469" y="8574"/>
                    </a:lnTo>
                    <a:lnTo>
                      <a:pt x="3993" y="7789"/>
                    </a:lnTo>
                    <a:lnTo>
                      <a:pt x="4451" y="7200"/>
                    </a:lnTo>
                    <a:lnTo>
                      <a:pt x="4974" y="6611"/>
                    </a:lnTo>
                    <a:lnTo>
                      <a:pt x="5563" y="6087"/>
                    </a:lnTo>
                    <a:lnTo>
                      <a:pt x="6152" y="5563"/>
                    </a:lnTo>
                    <a:lnTo>
                      <a:pt x="7396" y="4647"/>
                    </a:lnTo>
                    <a:lnTo>
                      <a:pt x="8704" y="3796"/>
                    </a:lnTo>
                    <a:lnTo>
                      <a:pt x="10144" y="3011"/>
                    </a:lnTo>
                    <a:lnTo>
                      <a:pt x="11584" y="2422"/>
                    </a:lnTo>
                    <a:lnTo>
                      <a:pt x="13024" y="1899"/>
                    </a:lnTo>
                    <a:lnTo>
                      <a:pt x="14463" y="1441"/>
                    </a:lnTo>
                    <a:lnTo>
                      <a:pt x="14594" y="1375"/>
                    </a:lnTo>
                    <a:lnTo>
                      <a:pt x="14594" y="1310"/>
                    </a:lnTo>
                    <a:lnTo>
                      <a:pt x="14660" y="1310"/>
                    </a:lnTo>
                    <a:lnTo>
                      <a:pt x="14725" y="1179"/>
                    </a:lnTo>
                    <a:lnTo>
                      <a:pt x="14791" y="1113"/>
                    </a:lnTo>
                    <a:lnTo>
                      <a:pt x="14725" y="982"/>
                    </a:lnTo>
                    <a:lnTo>
                      <a:pt x="14660" y="917"/>
                    </a:lnTo>
                    <a:lnTo>
                      <a:pt x="13547" y="655"/>
                    </a:lnTo>
                    <a:lnTo>
                      <a:pt x="12500" y="590"/>
                    </a:lnTo>
                    <a:lnTo>
                      <a:pt x="13416" y="524"/>
                    </a:lnTo>
                    <a:lnTo>
                      <a:pt x="14333" y="524"/>
                    </a:lnTo>
                    <a:lnTo>
                      <a:pt x="14463" y="459"/>
                    </a:lnTo>
                    <a:lnTo>
                      <a:pt x="14463" y="393"/>
                    </a:lnTo>
                    <a:lnTo>
                      <a:pt x="14463" y="263"/>
                    </a:lnTo>
                    <a:lnTo>
                      <a:pt x="14333" y="197"/>
                    </a:lnTo>
                    <a:lnTo>
                      <a:pt x="13482" y="197"/>
                    </a:lnTo>
                    <a:lnTo>
                      <a:pt x="13416" y="66"/>
                    </a:lnTo>
                    <a:lnTo>
                      <a:pt x="13285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77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(devam)</a:t>
            </a:r>
          </a:p>
        </p:txBody>
      </p:sp>
      <p:sp>
        <p:nvSpPr>
          <p:cNvPr id="29" name="Google Shape;647;p30">
            <a:extLst>
              <a:ext uri="{FF2B5EF4-FFF2-40B4-BE49-F238E27FC236}">
                <a16:creationId xmlns:a16="http://schemas.microsoft.com/office/drawing/2014/main" id="{E77AFBC9-F58B-9A47-91BA-89F1B3332761}"/>
              </a:ext>
            </a:extLst>
          </p:cNvPr>
          <p:cNvSpPr/>
          <p:nvPr/>
        </p:nvSpPr>
        <p:spPr>
          <a:xfrm>
            <a:off x="659931" y="1406013"/>
            <a:ext cx="7877191" cy="3372283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FDB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Google Shape;648;p30">
            <a:extLst>
              <a:ext uri="{FF2B5EF4-FFF2-40B4-BE49-F238E27FC236}">
                <a16:creationId xmlns:a16="http://schemas.microsoft.com/office/drawing/2014/main" id="{2CF2141F-48D9-234D-ADFD-4AC33BC9F913}"/>
              </a:ext>
            </a:extLst>
          </p:cNvPr>
          <p:cNvSpPr txBox="1"/>
          <p:nvPr/>
        </p:nvSpPr>
        <p:spPr>
          <a:xfrm>
            <a:off x="2915608" y="1692208"/>
            <a:ext cx="5568461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Çevresel</a:t>
            </a: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 </a:t>
            </a:r>
            <a:r>
              <a:rPr lang="en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Değerlendirmenin</a:t>
            </a: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 </a:t>
            </a:r>
            <a:r>
              <a:rPr lang="en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rPr>
              <a:t>Amacı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SemiBold"/>
            </a:endParaRPr>
          </a:p>
        </p:txBody>
      </p:sp>
      <p:sp>
        <p:nvSpPr>
          <p:cNvPr id="31" name="Google Shape;649;p30">
            <a:extLst>
              <a:ext uri="{FF2B5EF4-FFF2-40B4-BE49-F238E27FC236}">
                <a16:creationId xmlns:a16="http://schemas.microsoft.com/office/drawing/2014/main" id="{95B70E68-6E21-E24D-8A90-5439F45484CD}"/>
              </a:ext>
            </a:extLst>
          </p:cNvPr>
          <p:cNvSpPr txBox="1"/>
          <p:nvPr/>
        </p:nvSpPr>
        <p:spPr>
          <a:xfrm>
            <a:off x="835743" y="2235870"/>
            <a:ext cx="7648326" cy="161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Bireyin yaşamındaki </a:t>
            </a: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işlevsel etkinlikleri belirlemek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, bu etkinlikleri ev, okul, iş ve toplum gibi </a:t>
            </a: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ortamlarla ilişkilendirmek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, bireyin bu ortamlardaki </a:t>
            </a: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performansını ortaya koymak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ve performansı ile ilgili </a:t>
            </a: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ileriye yönelik kestirimlerde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bulunmaktır. </a:t>
            </a:r>
          </a:p>
          <a:p>
            <a:pPr marL="285750" indent="-285750" algn="just">
              <a:buSzPts val="1100"/>
              <a:buFont typeface="+mj-lt"/>
              <a:buAutoNum type="romanLcPeriod"/>
            </a:pPr>
            <a:endParaRPr lang="e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  <a:p>
            <a:pPr marL="228600" indent="-228600" algn="ctr">
              <a:buSzPts val="1100"/>
              <a:buFont typeface="Arial"/>
              <a:buAutoNum type="romanLcPeriod"/>
            </a:pP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grpSp>
        <p:nvGrpSpPr>
          <p:cNvPr id="32" name="Google Shape;655;p30">
            <a:extLst>
              <a:ext uri="{FF2B5EF4-FFF2-40B4-BE49-F238E27FC236}">
                <a16:creationId xmlns:a16="http://schemas.microsoft.com/office/drawing/2014/main" id="{BD4A1E59-D48C-5840-8D35-01E83A267E20}"/>
              </a:ext>
            </a:extLst>
          </p:cNvPr>
          <p:cNvGrpSpPr/>
          <p:nvPr/>
        </p:nvGrpSpPr>
        <p:grpSpPr>
          <a:xfrm>
            <a:off x="523982" y="530942"/>
            <a:ext cx="8118573" cy="4240411"/>
            <a:chOff x="3337007" y="1814655"/>
            <a:chExt cx="2446920" cy="2305941"/>
          </a:xfrm>
        </p:grpSpPr>
        <p:sp>
          <p:nvSpPr>
            <p:cNvPr id="33" name="Google Shape;656;p30">
              <a:extLst>
                <a:ext uri="{FF2B5EF4-FFF2-40B4-BE49-F238E27FC236}">
                  <a16:creationId xmlns:a16="http://schemas.microsoft.com/office/drawing/2014/main" id="{94A5ADA3-358A-E44D-8283-A49B784311E1}"/>
                </a:ext>
              </a:extLst>
            </p:cNvPr>
            <p:cNvSpPr/>
            <p:nvPr/>
          </p:nvSpPr>
          <p:spPr>
            <a:xfrm>
              <a:off x="3337007" y="2204732"/>
              <a:ext cx="2446920" cy="1915864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oogle Shape;657;p30">
              <a:extLst>
                <a:ext uri="{FF2B5EF4-FFF2-40B4-BE49-F238E27FC236}">
                  <a16:creationId xmlns:a16="http://schemas.microsoft.com/office/drawing/2014/main" id="{74A0AFFF-4201-794B-B195-ABF04D933974}"/>
                </a:ext>
              </a:extLst>
            </p:cNvPr>
            <p:cNvGrpSpPr/>
            <p:nvPr/>
          </p:nvGrpSpPr>
          <p:grpSpPr>
            <a:xfrm>
              <a:off x="3337382" y="1814655"/>
              <a:ext cx="824704" cy="779327"/>
              <a:chOff x="1177000" y="1619850"/>
              <a:chExt cx="713350" cy="674100"/>
            </a:xfrm>
          </p:grpSpPr>
          <p:sp>
            <p:nvSpPr>
              <p:cNvPr id="35" name="Google Shape;658;p30">
                <a:extLst>
                  <a:ext uri="{FF2B5EF4-FFF2-40B4-BE49-F238E27FC236}">
                    <a16:creationId xmlns:a16="http://schemas.microsoft.com/office/drawing/2014/main" id="{AA5ACDC6-25EB-FD4E-B2D2-35C897D1F3DC}"/>
                  </a:ext>
                </a:extLst>
              </p:cNvPr>
              <p:cNvSpPr/>
              <p:nvPr/>
            </p:nvSpPr>
            <p:spPr>
              <a:xfrm>
                <a:off x="1223525" y="1704392"/>
                <a:ext cx="624000" cy="5602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Google Shape;659;p30">
                <a:extLst>
                  <a:ext uri="{FF2B5EF4-FFF2-40B4-BE49-F238E27FC236}">
                    <a16:creationId xmlns:a16="http://schemas.microsoft.com/office/drawing/2014/main" id="{64DD97D9-A7AC-C344-9695-BF01944141EF}"/>
                  </a:ext>
                </a:extLst>
              </p:cNvPr>
              <p:cNvSpPr/>
              <p:nvPr/>
            </p:nvSpPr>
            <p:spPr>
              <a:xfrm>
                <a:off x="1177000" y="1619850"/>
                <a:ext cx="713350" cy="674100"/>
              </a:xfrm>
              <a:custGeom>
                <a:avLst/>
                <a:gdLst/>
                <a:ahLst/>
                <a:cxnLst/>
                <a:rect l="l" t="t" r="r" b="b"/>
                <a:pathLst>
                  <a:path w="28534" h="26964" extrusionOk="0">
                    <a:moveTo>
                      <a:pt x="12893" y="982"/>
                    </a:moveTo>
                    <a:lnTo>
                      <a:pt x="13613" y="1113"/>
                    </a:lnTo>
                    <a:lnTo>
                      <a:pt x="12827" y="1179"/>
                    </a:lnTo>
                    <a:lnTo>
                      <a:pt x="11977" y="1310"/>
                    </a:lnTo>
                    <a:lnTo>
                      <a:pt x="11191" y="1506"/>
                    </a:lnTo>
                    <a:lnTo>
                      <a:pt x="10471" y="1833"/>
                    </a:lnTo>
                    <a:lnTo>
                      <a:pt x="9686" y="2095"/>
                    </a:lnTo>
                    <a:lnTo>
                      <a:pt x="8966" y="2488"/>
                    </a:lnTo>
                    <a:lnTo>
                      <a:pt x="8312" y="2946"/>
                    </a:lnTo>
                    <a:lnTo>
                      <a:pt x="7592" y="3404"/>
                    </a:lnTo>
                    <a:lnTo>
                      <a:pt x="6937" y="3731"/>
                    </a:lnTo>
                    <a:lnTo>
                      <a:pt x="6937" y="3731"/>
                    </a:lnTo>
                    <a:lnTo>
                      <a:pt x="7526" y="3338"/>
                    </a:lnTo>
                    <a:lnTo>
                      <a:pt x="8050" y="2880"/>
                    </a:lnTo>
                    <a:lnTo>
                      <a:pt x="8639" y="2488"/>
                    </a:lnTo>
                    <a:lnTo>
                      <a:pt x="9293" y="2160"/>
                    </a:lnTo>
                    <a:lnTo>
                      <a:pt x="9948" y="1899"/>
                    </a:lnTo>
                    <a:lnTo>
                      <a:pt x="10602" y="1571"/>
                    </a:lnTo>
                    <a:lnTo>
                      <a:pt x="11257" y="1375"/>
                    </a:lnTo>
                    <a:lnTo>
                      <a:pt x="11977" y="1179"/>
                    </a:lnTo>
                    <a:lnTo>
                      <a:pt x="12042" y="1113"/>
                    </a:lnTo>
                    <a:lnTo>
                      <a:pt x="12107" y="982"/>
                    </a:lnTo>
                    <a:close/>
                    <a:moveTo>
                      <a:pt x="8966" y="3142"/>
                    </a:moveTo>
                    <a:lnTo>
                      <a:pt x="7985" y="3731"/>
                    </a:lnTo>
                    <a:lnTo>
                      <a:pt x="7068" y="4320"/>
                    </a:lnTo>
                    <a:lnTo>
                      <a:pt x="7068" y="4320"/>
                    </a:lnTo>
                    <a:lnTo>
                      <a:pt x="7854" y="3666"/>
                    </a:lnTo>
                    <a:lnTo>
                      <a:pt x="8966" y="3142"/>
                    </a:lnTo>
                    <a:close/>
                    <a:moveTo>
                      <a:pt x="5825" y="4909"/>
                    </a:moveTo>
                    <a:lnTo>
                      <a:pt x="4974" y="5825"/>
                    </a:lnTo>
                    <a:lnTo>
                      <a:pt x="5563" y="5171"/>
                    </a:lnTo>
                    <a:lnTo>
                      <a:pt x="5825" y="4909"/>
                    </a:lnTo>
                    <a:close/>
                    <a:moveTo>
                      <a:pt x="24542" y="5760"/>
                    </a:moveTo>
                    <a:lnTo>
                      <a:pt x="24708" y="5950"/>
                    </a:lnTo>
                    <a:lnTo>
                      <a:pt x="24708" y="5950"/>
                    </a:lnTo>
                    <a:lnTo>
                      <a:pt x="24542" y="5825"/>
                    </a:lnTo>
                    <a:lnTo>
                      <a:pt x="24542" y="5760"/>
                    </a:lnTo>
                    <a:close/>
                    <a:moveTo>
                      <a:pt x="23167" y="5891"/>
                    </a:moveTo>
                    <a:lnTo>
                      <a:pt x="23756" y="6414"/>
                    </a:lnTo>
                    <a:lnTo>
                      <a:pt x="23822" y="6872"/>
                    </a:lnTo>
                    <a:lnTo>
                      <a:pt x="23167" y="5891"/>
                    </a:lnTo>
                    <a:close/>
                    <a:moveTo>
                      <a:pt x="24824" y="6082"/>
                    </a:moveTo>
                    <a:lnTo>
                      <a:pt x="25000" y="6283"/>
                    </a:lnTo>
                    <a:lnTo>
                      <a:pt x="25458" y="6938"/>
                    </a:lnTo>
                    <a:lnTo>
                      <a:pt x="25785" y="7592"/>
                    </a:lnTo>
                    <a:lnTo>
                      <a:pt x="26112" y="8247"/>
                    </a:lnTo>
                    <a:lnTo>
                      <a:pt x="26178" y="8901"/>
                    </a:lnTo>
                    <a:lnTo>
                      <a:pt x="25654" y="7854"/>
                    </a:lnTo>
                    <a:lnTo>
                      <a:pt x="25065" y="6872"/>
                    </a:lnTo>
                    <a:lnTo>
                      <a:pt x="24803" y="6349"/>
                    </a:lnTo>
                    <a:lnTo>
                      <a:pt x="24869" y="6218"/>
                    </a:lnTo>
                    <a:lnTo>
                      <a:pt x="24824" y="6082"/>
                    </a:lnTo>
                    <a:close/>
                    <a:moveTo>
                      <a:pt x="4189" y="6349"/>
                    </a:moveTo>
                    <a:lnTo>
                      <a:pt x="3796" y="7069"/>
                    </a:lnTo>
                    <a:lnTo>
                      <a:pt x="3469" y="7789"/>
                    </a:lnTo>
                    <a:lnTo>
                      <a:pt x="2945" y="8574"/>
                    </a:lnTo>
                    <a:lnTo>
                      <a:pt x="2487" y="9425"/>
                    </a:lnTo>
                    <a:lnTo>
                      <a:pt x="2226" y="9883"/>
                    </a:lnTo>
                    <a:lnTo>
                      <a:pt x="2226" y="9817"/>
                    </a:lnTo>
                    <a:lnTo>
                      <a:pt x="2618" y="8836"/>
                    </a:lnTo>
                    <a:lnTo>
                      <a:pt x="3076" y="7919"/>
                    </a:lnTo>
                    <a:lnTo>
                      <a:pt x="3600" y="7134"/>
                    </a:lnTo>
                    <a:lnTo>
                      <a:pt x="4189" y="6349"/>
                    </a:lnTo>
                    <a:close/>
                    <a:moveTo>
                      <a:pt x="5956" y="3142"/>
                    </a:moveTo>
                    <a:lnTo>
                      <a:pt x="5105" y="3862"/>
                    </a:lnTo>
                    <a:lnTo>
                      <a:pt x="4254" y="4647"/>
                    </a:lnTo>
                    <a:lnTo>
                      <a:pt x="3534" y="5498"/>
                    </a:lnTo>
                    <a:lnTo>
                      <a:pt x="2880" y="6414"/>
                    </a:lnTo>
                    <a:lnTo>
                      <a:pt x="2160" y="7461"/>
                    </a:lnTo>
                    <a:lnTo>
                      <a:pt x="1571" y="8508"/>
                    </a:lnTo>
                    <a:lnTo>
                      <a:pt x="1113" y="9686"/>
                    </a:lnTo>
                    <a:lnTo>
                      <a:pt x="720" y="10864"/>
                    </a:lnTo>
                    <a:lnTo>
                      <a:pt x="917" y="10079"/>
                    </a:lnTo>
                    <a:lnTo>
                      <a:pt x="1113" y="9294"/>
                    </a:lnTo>
                    <a:lnTo>
                      <a:pt x="1375" y="8574"/>
                    </a:lnTo>
                    <a:lnTo>
                      <a:pt x="1702" y="7854"/>
                    </a:lnTo>
                    <a:lnTo>
                      <a:pt x="2356" y="6676"/>
                    </a:lnTo>
                    <a:lnTo>
                      <a:pt x="3142" y="5629"/>
                    </a:lnTo>
                    <a:lnTo>
                      <a:pt x="3993" y="4647"/>
                    </a:lnTo>
                    <a:lnTo>
                      <a:pt x="4974" y="3731"/>
                    </a:lnTo>
                    <a:lnTo>
                      <a:pt x="5956" y="3142"/>
                    </a:lnTo>
                    <a:close/>
                    <a:moveTo>
                      <a:pt x="26701" y="11584"/>
                    </a:moveTo>
                    <a:lnTo>
                      <a:pt x="26898" y="12500"/>
                    </a:lnTo>
                    <a:lnTo>
                      <a:pt x="26963" y="13482"/>
                    </a:lnTo>
                    <a:lnTo>
                      <a:pt x="26832" y="12631"/>
                    </a:lnTo>
                    <a:lnTo>
                      <a:pt x="26701" y="11846"/>
                    </a:lnTo>
                    <a:lnTo>
                      <a:pt x="26701" y="11584"/>
                    </a:lnTo>
                    <a:close/>
                    <a:moveTo>
                      <a:pt x="9424" y="1637"/>
                    </a:moveTo>
                    <a:lnTo>
                      <a:pt x="8246" y="2291"/>
                    </a:lnTo>
                    <a:lnTo>
                      <a:pt x="7134" y="3077"/>
                    </a:lnTo>
                    <a:lnTo>
                      <a:pt x="6152" y="3927"/>
                    </a:lnTo>
                    <a:lnTo>
                      <a:pt x="5301" y="4909"/>
                    </a:lnTo>
                    <a:lnTo>
                      <a:pt x="4385" y="5694"/>
                    </a:lnTo>
                    <a:lnTo>
                      <a:pt x="3600" y="6545"/>
                    </a:lnTo>
                    <a:lnTo>
                      <a:pt x="2880" y="7527"/>
                    </a:lnTo>
                    <a:lnTo>
                      <a:pt x="2553" y="8050"/>
                    </a:lnTo>
                    <a:lnTo>
                      <a:pt x="2291" y="8639"/>
                    </a:lnTo>
                    <a:lnTo>
                      <a:pt x="2029" y="9228"/>
                    </a:lnTo>
                    <a:lnTo>
                      <a:pt x="1833" y="9948"/>
                    </a:lnTo>
                    <a:lnTo>
                      <a:pt x="1637" y="10603"/>
                    </a:lnTo>
                    <a:lnTo>
                      <a:pt x="1506" y="11322"/>
                    </a:lnTo>
                    <a:lnTo>
                      <a:pt x="1048" y="12435"/>
                    </a:lnTo>
                    <a:lnTo>
                      <a:pt x="720" y="13548"/>
                    </a:lnTo>
                    <a:lnTo>
                      <a:pt x="851" y="12239"/>
                    </a:lnTo>
                    <a:lnTo>
                      <a:pt x="1113" y="10995"/>
                    </a:lnTo>
                    <a:lnTo>
                      <a:pt x="1506" y="9752"/>
                    </a:lnTo>
                    <a:lnTo>
                      <a:pt x="2029" y="8574"/>
                    </a:lnTo>
                    <a:lnTo>
                      <a:pt x="2618" y="7592"/>
                    </a:lnTo>
                    <a:lnTo>
                      <a:pt x="3207" y="6611"/>
                    </a:lnTo>
                    <a:lnTo>
                      <a:pt x="3927" y="5629"/>
                    </a:lnTo>
                    <a:lnTo>
                      <a:pt x="4778" y="4778"/>
                    </a:lnTo>
                    <a:lnTo>
                      <a:pt x="5629" y="3927"/>
                    </a:lnTo>
                    <a:lnTo>
                      <a:pt x="6545" y="3142"/>
                    </a:lnTo>
                    <a:lnTo>
                      <a:pt x="7592" y="2488"/>
                    </a:lnTo>
                    <a:lnTo>
                      <a:pt x="8639" y="1899"/>
                    </a:lnTo>
                    <a:lnTo>
                      <a:pt x="9424" y="1637"/>
                    </a:lnTo>
                    <a:close/>
                    <a:moveTo>
                      <a:pt x="24280" y="6938"/>
                    </a:moveTo>
                    <a:lnTo>
                      <a:pt x="24738" y="7789"/>
                    </a:lnTo>
                    <a:lnTo>
                      <a:pt x="25065" y="8639"/>
                    </a:lnTo>
                    <a:lnTo>
                      <a:pt x="25392" y="9490"/>
                    </a:lnTo>
                    <a:lnTo>
                      <a:pt x="25654" y="10406"/>
                    </a:lnTo>
                    <a:lnTo>
                      <a:pt x="25851" y="11322"/>
                    </a:lnTo>
                    <a:lnTo>
                      <a:pt x="25916" y="12304"/>
                    </a:lnTo>
                    <a:lnTo>
                      <a:pt x="25981" y="13220"/>
                    </a:lnTo>
                    <a:lnTo>
                      <a:pt x="25981" y="14137"/>
                    </a:lnTo>
                    <a:lnTo>
                      <a:pt x="25851" y="13220"/>
                    </a:lnTo>
                    <a:lnTo>
                      <a:pt x="25654" y="12304"/>
                    </a:lnTo>
                    <a:lnTo>
                      <a:pt x="25196" y="10537"/>
                    </a:lnTo>
                    <a:lnTo>
                      <a:pt x="24673" y="8705"/>
                    </a:lnTo>
                    <a:lnTo>
                      <a:pt x="24280" y="6938"/>
                    </a:lnTo>
                    <a:close/>
                    <a:moveTo>
                      <a:pt x="25523" y="6152"/>
                    </a:moveTo>
                    <a:lnTo>
                      <a:pt x="26178" y="7200"/>
                    </a:lnTo>
                    <a:lnTo>
                      <a:pt x="26767" y="8247"/>
                    </a:lnTo>
                    <a:lnTo>
                      <a:pt x="27225" y="9359"/>
                    </a:lnTo>
                    <a:lnTo>
                      <a:pt x="27552" y="10472"/>
                    </a:lnTo>
                    <a:lnTo>
                      <a:pt x="27748" y="11650"/>
                    </a:lnTo>
                    <a:lnTo>
                      <a:pt x="27879" y="12893"/>
                    </a:lnTo>
                    <a:lnTo>
                      <a:pt x="27879" y="14071"/>
                    </a:lnTo>
                    <a:lnTo>
                      <a:pt x="27748" y="15315"/>
                    </a:lnTo>
                    <a:lnTo>
                      <a:pt x="27683" y="15445"/>
                    </a:lnTo>
                    <a:lnTo>
                      <a:pt x="27748" y="14202"/>
                    </a:lnTo>
                    <a:lnTo>
                      <a:pt x="27618" y="13024"/>
                    </a:lnTo>
                    <a:lnTo>
                      <a:pt x="27683" y="12370"/>
                    </a:lnTo>
                    <a:lnTo>
                      <a:pt x="27618" y="11715"/>
                    </a:lnTo>
                    <a:lnTo>
                      <a:pt x="27552" y="11061"/>
                    </a:lnTo>
                    <a:lnTo>
                      <a:pt x="27487" y="10406"/>
                    </a:lnTo>
                    <a:lnTo>
                      <a:pt x="27290" y="9752"/>
                    </a:lnTo>
                    <a:lnTo>
                      <a:pt x="27094" y="9097"/>
                    </a:lnTo>
                    <a:lnTo>
                      <a:pt x="26832" y="8508"/>
                    </a:lnTo>
                    <a:lnTo>
                      <a:pt x="26505" y="7854"/>
                    </a:lnTo>
                    <a:lnTo>
                      <a:pt x="26440" y="7789"/>
                    </a:lnTo>
                    <a:lnTo>
                      <a:pt x="25981" y="6938"/>
                    </a:lnTo>
                    <a:lnTo>
                      <a:pt x="25523" y="6152"/>
                    </a:lnTo>
                    <a:close/>
                    <a:moveTo>
                      <a:pt x="27290" y="14791"/>
                    </a:moveTo>
                    <a:lnTo>
                      <a:pt x="27159" y="15904"/>
                    </a:lnTo>
                    <a:lnTo>
                      <a:pt x="26963" y="16951"/>
                    </a:lnTo>
                    <a:lnTo>
                      <a:pt x="26832" y="17474"/>
                    </a:lnTo>
                    <a:lnTo>
                      <a:pt x="26570" y="18063"/>
                    </a:lnTo>
                    <a:lnTo>
                      <a:pt x="26505" y="18194"/>
                    </a:lnTo>
                    <a:lnTo>
                      <a:pt x="26701" y="17540"/>
                    </a:lnTo>
                    <a:lnTo>
                      <a:pt x="26832" y="16885"/>
                    </a:lnTo>
                    <a:lnTo>
                      <a:pt x="26963" y="16231"/>
                    </a:lnTo>
                    <a:lnTo>
                      <a:pt x="26963" y="15576"/>
                    </a:lnTo>
                    <a:lnTo>
                      <a:pt x="27290" y="14791"/>
                    </a:lnTo>
                    <a:close/>
                    <a:moveTo>
                      <a:pt x="1375" y="12631"/>
                    </a:moveTo>
                    <a:lnTo>
                      <a:pt x="1375" y="13548"/>
                    </a:lnTo>
                    <a:lnTo>
                      <a:pt x="1375" y="14398"/>
                    </a:lnTo>
                    <a:lnTo>
                      <a:pt x="1375" y="15249"/>
                    </a:lnTo>
                    <a:lnTo>
                      <a:pt x="1375" y="16885"/>
                    </a:lnTo>
                    <a:lnTo>
                      <a:pt x="1506" y="18521"/>
                    </a:lnTo>
                    <a:lnTo>
                      <a:pt x="1244" y="17736"/>
                    </a:lnTo>
                    <a:lnTo>
                      <a:pt x="982" y="16885"/>
                    </a:lnTo>
                    <a:lnTo>
                      <a:pt x="851" y="16034"/>
                    </a:lnTo>
                    <a:lnTo>
                      <a:pt x="720" y="15249"/>
                    </a:lnTo>
                    <a:lnTo>
                      <a:pt x="982" y="13940"/>
                    </a:lnTo>
                    <a:lnTo>
                      <a:pt x="1375" y="12631"/>
                    </a:lnTo>
                    <a:close/>
                    <a:moveTo>
                      <a:pt x="786" y="18129"/>
                    </a:moveTo>
                    <a:lnTo>
                      <a:pt x="1113" y="18979"/>
                    </a:lnTo>
                    <a:lnTo>
                      <a:pt x="1440" y="19699"/>
                    </a:lnTo>
                    <a:lnTo>
                      <a:pt x="1898" y="20615"/>
                    </a:lnTo>
                    <a:lnTo>
                      <a:pt x="1506" y="20026"/>
                    </a:lnTo>
                    <a:lnTo>
                      <a:pt x="1178" y="19437"/>
                    </a:lnTo>
                    <a:lnTo>
                      <a:pt x="982" y="18783"/>
                    </a:lnTo>
                    <a:lnTo>
                      <a:pt x="786" y="18129"/>
                    </a:lnTo>
                    <a:close/>
                    <a:moveTo>
                      <a:pt x="26505" y="13744"/>
                    </a:moveTo>
                    <a:lnTo>
                      <a:pt x="26570" y="14660"/>
                    </a:lnTo>
                    <a:lnTo>
                      <a:pt x="26505" y="15511"/>
                    </a:lnTo>
                    <a:lnTo>
                      <a:pt x="26505" y="15642"/>
                    </a:lnTo>
                    <a:lnTo>
                      <a:pt x="26440" y="15707"/>
                    </a:lnTo>
                    <a:lnTo>
                      <a:pt x="26505" y="15838"/>
                    </a:lnTo>
                    <a:lnTo>
                      <a:pt x="26374" y="16689"/>
                    </a:lnTo>
                    <a:lnTo>
                      <a:pt x="26178" y="17605"/>
                    </a:lnTo>
                    <a:lnTo>
                      <a:pt x="25916" y="18456"/>
                    </a:lnTo>
                    <a:lnTo>
                      <a:pt x="25523" y="19307"/>
                    </a:lnTo>
                    <a:lnTo>
                      <a:pt x="25065" y="20223"/>
                    </a:lnTo>
                    <a:lnTo>
                      <a:pt x="24411" y="20877"/>
                    </a:lnTo>
                    <a:lnTo>
                      <a:pt x="23691" y="21597"/>
                    </a:lnTo>
                    <a:lnTo>
                      <a:pt x="23625" y="21597"/>
                    </a:lnTo>
                    <a:lnTo>
                      <a:pt x="24214" y="20812"/>
                    </a:lnTo>
                    <a:lnTo>
                      <a:pt x="24803" y="20026"/>
                    </a:lnTo>
                    <a:lnTo>
                      <a:pt x="25262" y="19110"/>
                    </a:lnTo>
                    <a:lnTo>
                      <a:pt x="25589" y="18194"/>
                    </a:lnTo>
                    <a:lnTo>
                      <a:pt x="25785" y="17605"/>
                    </a:lnTo>
                    <a:lnTo>
                      <a:pt x="26047" y="16754"/>
                    </a:lnTo>
                    <a:lnTo>
                      <a:pt x="26243" y="15838"/>
                    </a:lnTo>
                    <a:lnTo>
                      <a:pt x="26374" y="14922"/>
                    </a:lnTo>
                    <a:lnTo>
                      <a:pt x="26440" y="14071"/>
                    </a:lnTo>
                    <a:lnTo>
                      <a:pt x="26505" y="13744"/>
                    </a:lnTo>
                    <a:close/>
                    <a:moveTo>
                      <a:pt x="1833" y="17605"/>
                    </a:moveTo>
                    <a:lnTo>
                      <a:pt x="2160" y="18718"/>
                    </a:lnTo>
                    <a:lnTo>
                      <a:pt x="2684" y="19830"/>
                    </a:lnTo>
                    <a:lnTo>
                      <a:pt x="3207" y="20877"/>
                    </a:lnTo>
                    <a:lnTo>
                      <a:pt x="3927" y="21859"/>
                    </a:lnTo>
                    <a:lnTo>
                      <a:pt x="3927" y="21859"/>
                    </a:lnTo>
                    <a:lnTo>
                      <a:pt x="3731" y="21663"/>
                    </a:lnTo>
                    <a:lnTo>
                      <a:pt x="3273" y="21204"/>
                    </a:lnTo>
                    <a:lnTo>
                      <a:pt x="2880" y="20746"/>
                    </a:lnTo>
                    <a:lnTo>
                      <a:pt x="2487" y="20223"/>
                    </a:lnTo>
                    <a:lnTo>
                      <a:pt x="2160" y="19699"/>
                    </a:lnTo>
                    <a:lnTo>
                      <a:pt x="1964" y="18652"/>
                    </a:lnTo>
                    <a:lnTo>
                      <a:pt x="1833" y="17605"/>
                    </a:lnTo>
                    <a:close/>
                    <a:moveTo>
                      <a:pt x="2356" y="11846"/>
                    </a:moveTo>
                    <a:lnTo>
                      <a:pt x="2291" y="12631"/>
                    </a:lnTo>
                    <a:lnTo>
                      <a:pt x="2226" y="13482"/>
                    </a:lnTo>
                    <a:lnTo>
                      <a:pt x="2291" y="14267"/>
                    </a:lnTo>
                    <a:lnTo>
                      <a:pt x="2356" y="15118"/>
                    </a:lnTo>
                    <a:lnTo>
                      <a:pt x="2487" y="15969"/>
                    </a:lnTo>
                    <a:lnTo>
                      <a:pt x="2684" y="16754"/>
                    </a:lnTo>
                    <a:lnTo>
                      <a:pt x="2945" y="17605"/>
                    </a:lnTo>
                    <a:lnTo>
                      <a:pt x="3207" y="18390"/>
                    </a:lnTo>
                    <a:lnTo>
                      <a:pt x="3796" y="19634"/>
                    </a:lnTo>
                    <a:lnTo>
                      <a:pt x="4516" y="20877"/>
                    </a:lnTo>
                    <a:lnTo>
                      <a:pt x="5367" y="22055"/>
                    </a:lnTo>
                    <a:lnTo>
                      <a:pt x="5825" y="22579"/>
                    </a:lnTo>
                    <a:lnTo>
                      <a:pt x="6348" y="23102"/>
                    </a:lnTo>
                    <a:lnTo>
                      <a:pt x="5629" y="22579"/>
                    </a:lnTo>
                    <a:lnTo>
                      <a:pt x="4909" y="21924"/>
                    </a:lnTo>
                    <a:lnTo>
                      <a:pt x="4385" y="21401"/>
                    </a:lnTo>
                    <a:lnTo>
                      <a:pt x="3993" y="20877"/>
                    </a:lnTo>
                    <a:lnTo>
                      <a:pt x="3534" y="20288"/>
                    </a:lnTo>
                    <a:lnTo>
                      <a:pt x="3207" y="19699"/>
                    </a:lnTo>
                    <a:lnTo>
                      <a:pt x="2684" y="18521"/>
                    </a:lnTo>
                    <a:lnTo>
                      <a:pt x="2356" y="17343"/>
                    </a:lnTo>
                    <a:lnTo>
                      <a:pt x="2029" y="16100"/>
                    </a:lnTo>
                    <a:lnTo>
                      <a:pt x="1833" y="14856"/>
                    </a:lnTo>
                    <a:lnTo>
                      <a:pt x="1833" y="14529"/>
                    </a:lnTo>
                    <a:lnTo>
                      <a:pt x="2029" y="13155"/>
                    </a:lnTo>
                    <a:lnTo>
                      <a:pt x="2356" y="11846"/>
                    </a:lnTo>
                    <a:close/>
                    <a:moveTo>
                      <a:pt x="24738" y="18914"/>
                    </a:moveTo>
                    <a:lnTo>
                      <a:pt x="24673" y="19045"/>
                    </a:lnTo>
                    <a:lnTo>
                      <a:pt x="24673" y="19176"/>
                    </a:lnTo>
                    <a:lnTo>
                      <a:pt x="24673" y="19241"/>
                    </a:lnTo>
                    <a:lnTo>
                      <a:pt x="24411" y="19830"/>
                    </a:lnTo>
                    <a:lnTo>
                      <a:pt x="24084" y="20354"/>
                    </a:lnTo>
                    <a:lnTo>
                      <a:pt x="23298" y="21335"/>
                    </a:lnTo>
                    <a:lnTo>
                      <a:pt x="22448" y="22186"/>
                    </a:lnTo>
                    <a:lnTo>
                      <a:pt x="21466" y="22971"/>
                    </a:lnTo>
                    <a:lnTo>
                      <a:pt x="20877" y="23299"/>
                    </a:lnTo>
                    <a:lnTo>
                      <a:pt x="20877" y="23299"/>
                    </a:lnTo>
                    <a:lnTo>
                      <a:pt x="21400" y="22906"/>
                    </a:lnTo>
                    <a:lnTo>
                      <a:pt x="21924" y="22513"/>
                    </a:lnTo>
                    <a:lnTo>
                      <a:pt x="22382" y="22055"/>
                    </a:lnTo>
                    <a:lnTo>
                      <a:pt x="22906" y="21597"/>
                    </a:lnTo>
                    <a:lnTo>
                      <a:pt x="23429" y="20943"/>
                    </a:lnTo>
                    <a:lnTo>
                      <a:pt x="23887" y="20288"/>
                    </a:lnTo>
                    <a:lnTo>
                      <a:pt x="24345" y="19634"/>
                    </a:lnTo>
                    <a:lnTo>
                      <a:pt x="24738" y="18914"/>
                    </a:lnTo>
                    <a:close/>
                    <a:moveTo>
                      <a:pt x="26112" y="19699"/>
                    </a:moveTo>
                    <a:lnTo>
                      <a:pt x="25720" y="20419"/>
                    </a:lnTo>
                    <a:lnTo>
                      <a:pt x="25262" y="21008"/>
                    </a:lnTo>
                    <a:lnTo>
                      <a:pt x="24738" y="21663"/>
                    </a:lnTo>
                    <a:lnTo>
                      <a:pt x="24214" y="22186"/>
                    </a:lnTo>
                    <a:lnTo>
                      <a:pt x="23625" y="22775"/>
                    </a:lnTo>
                    <a:lnTo>
                      <a:pt x="23037" y="23299"/>
                    </a:lnTo>
                    <a:lnTo>
                      <a:pt x="22448" y="23757"/>
                    </a:lnTo>
                    <a:lnTo>
                      <a:pt x="21793" y="24215"/>
                    </a:lnTo>
                    <a:lnTo>
                      <a:pt x="21139" y="24607"/>
                    </a:lnTo>
                    <a:lnTo>
                      <a:pt x="20419" y="24935"/>
                    </a:lnTo>
                    <a:lnTo>
                      <a:pt x="19699" y="25327"/>
                    </a:lnTo>
                    <a:lnTo>
                      <a:pt x="18979" y="25589"/>
                    </a:lnTo>
                    <a:lnTo>
                      <a:pt x="18259" y="25851"/>
                    </a:lnTo>
                    <a:lnTo>
                      <a:pt x="17474" y="26047"/>
                    </a:lnTo>
                    <a:lnTo>
                      <a:pt x="16689" y="26244"/>
                    </a:lnTo>
                    <a:lnTo>
                      <a:pt x="15903" y="26374"/>
                    </a:lnTo>
                    <a:lnTo>
                      <a:pt x="15052" y="26505"/>
                    </a:lnTo>
                    <a:lnTo>
                      <a:pt x="14202" y="26571"/>
                    </a:lnTo>
                    <a:lnTo>
                      <a:pt x="13285" y="26571"/>
                    </a:lnTo>
                    <a:lnTo>
                      <a:pt x="12435" y="26505"/>
                    </a:lnTo>
                    <a:lnTo>
                      <a:pt x="11584" y="26374"/>
                    </a:lnTo>
                    <a:lnTo>
                      <a:pt x="10733" y="26244"/>
                    </a:lnTo>
                    <a:lnTo>
                      <a:pt x="9882" y="26047"/>
                    </a:lnTo>
                    <a:lnTo>
                      <a:pt x="9097" y="25785"/>
                    </a:lnTo>
                    <a:lnTo>
                      <a:pt x="8312" y="25524"/>
                    </a:lnTo>
                    <a:lnTo>
                      <a:pt x="7526" y="25196"/>
                    </a:lnTo>
                    <a:lnTo>
                      <a:pt x="6741" y="24804"/>
                    </a:lnTo>
                    <a:lnTo>
                      <a:pt x="6021" y="24346"/>
                    </a:lnTo>
                    <a:lnTo>
                      <a:pt x="5367" y="23822"/>
                    </a:lnTo>
                    <a:lnTo>
                      <a:pt x="4712" y="23299"/>
                    </a:lnTo>
                    <a:lnTo>
                      <a:pt x="4058" y="22710"/>
                    </a:lnTo>
                    <a:lnTo>
                      <a:pt x="3469" y="22055"/>
                    </a:lnTo>
                    <a:lnTo>
                      <a:pt x="4254" y="22710"/>
                    </a:lnTo>
                    <a:lnTo>
                      <a:pt x="5040" y="23299"/>
                    </a:lnTo>
                    <a:lnTo>
                      <a:pt x="5432" y="23757"/>
                    </a:lnTo>
                    <a:lnTo>
                      <a:pt x="5890" y="24084"/>
                    </a:lnTo>
                    <a:lnTo>
                      <a:pt x="6283" y="24411"/>
                    </a:lnTo>
                    <a:lnTo>
                      <a:pt x="6741" y="24738"/>
                    </a:lnTo>
                    <a:lnTo>
                      <a:pt x="7723" y="25262"/>
                    </a:lnTo>
                    <a:lnTo>
                      <a:pt x="8704" y="25589"/>
                    </a:lnTo>
                    <a:lnTo>
                      <a:pt x="9752" y="25851"/>
                    </a:lnTo>
                    <a:lnTo>
                      <a:pt x="10864" y="26047"/>
                    </a:lnTo>
                    <a:lnTo>
                      <a:pt x="11977" y="26113"/>
                    </a:lnTo>
                    <a:lnTo>
                      <a:pt x="13089" y="26047"/>
                    </a:lnTo>
                    <a:lnTo>
                      <a:pt x="14333" y="26047"/>
                    </a:lnTo>
                    <a:lnTo>
                      <a:pt x="15511" y="25851"/>
                    </a:lnTo>
                    <a:lnTo>
                      <a:pt x="16885" y="25720"/>
                    </a:lnTo>
                    <a:lnTo>
                      <a:pt x="18259" y="25458"/>
                    </a:lnTo>
                    <a:lnTo>
                      <a:pt x="19568" y="25000"/>
                    </a:lnTo>
                    <a:lnTo>
                      <a:pt x="20746" y="24542"/>
                    </a:lnTo>
                    <a:lnTo>
                      <a:pt x="21924" y="23888"/>
                    </a:lnTo>
                    <a:lnTo>
                      <a:pt x="23037" y="23168"/>
                    </a:lnTo>
                    <a:lnTo>
                      <a:pt x="23495" y="22710"/>
                    </a:lnTo>
                    <a:lnTo>
                      <a:pt x="24018" y="22317"/>
                    </a:lnTo>
                    <a:lnTo>
                      <a:pt x="24476" y="21793"/>
                    </a:lnTo>
                    <a:lnTo>
                      <a:pt x="24869" y="21335"/>
                    </a:lnTo>
                    <a:lnTo>
                      <a:pt x="25262" y="20746"/>
                    </a:lnTo>
                    <a:lnTo>
                      <a:pt x="25720" y="20223"/>
                    </a:lnTo>
                    <a:lnTo>
                      <a:pt x="26112" y="19699"/>
                    </a:lnTo>
                    <a:close/>
                    <a:moveTo>
                      <a:pt x="13285" y="1"/>
                    </a:moveTo>
                    <a:lnTo>
                      <a:pt x="12304" y="132"/>
                    </a:lnTo>
                    <a:lnTo>
                      <a:pt x="11322" y="328"/>
                    </a:lnTo>
                    <a:lnTo>
                      <a:pt x="10341" y="524"/>
                    </a:lnTo>
                    <a:lnTo>
                      <a:pt x="9424" y="852"/>
                    </a:lnTo>
                    <a:lnTo>
                      <a:pt x="8115" y="1310"/>
                    </a:lnTo>
                    <a:lnTo>
                      <a:pt x="6872" y="1899"/>
                    </a:lnTo>
                    <a:lnTo>
                      <a:pt x="5694" y="2684"/>
                    </a:lnTo>
                    <a:lnTo>
                      <a:pt x="4581" y="3535"/>
                    </a:lnTo>
                    <a:lnTo>
                      <a:pt x="3927" y="4058"/>
                    </a:lnTo>
                    <a:lnTo>
                      <a:pt x="3862" y="4189"/>
                    </a:lnTo>
                    <a:lnTo>
                      <a:pt x="2945" y="5171"/>
                    </a:lnTo>
                    <a:lnTo>
                      <a:pt x="2095" y="6283"/>
                    </a:lnTo>
                    <a:lnTo>
                      <a:pt x="1440" y="7396"/>
                    </a:lnTo>
                    <a:lnTo>
                      <a:pt x="917" y="8574"/>
                    </a:lnTo>
                    <a:lnTo>
                      <a:pt x="524" y="9817"/>
                    </a:lnTo>
                    <a:lnTo>
                      <a:pt x="197" y="10995"/>
                    </a:lnTo>
                    <a:lnTo>
                      <a:pt x="66" y="12304"/>
                    </a:lnTo>
                    <a:lnTo>
                      <a:pt x="0" y="13548"/>
                    </a:lnTo>
                    <a:lnTo>
                      <a:pt x="66" y="14856"/>
                    </a:lnTo>
                    <a:lnTo>
                      <a:pt x="262" y="16100"/>
                    </a:lnTo>
                    <a:lnTo>
                      <a:pt x="262" y="16885"/>
                    </a:lnTo>
                    <a:lnTo>
                      <a:pt x="262" y="17605"/>
                    </a:lnTo>
                    <a:lnTo>
                      <a:pt x="393" y="18325"/>
                    </a:lnTo>
                    <a:lnTo>
                      <a:pt x="589" y="19045"/>
                    </a:lnTo>
                    <a:lnTo>
                      <a:pt x="917" y="19699"/>
                    </a:lnTo>
                    <a:lnTo>
                      <a:pt x="1244" y="20419"/>
                    </a:lnTo>
                    <a:lnTo>
                      <a:pt x="1767" y="21008"/>
                    </a:lnTo>
                    <a:lnTo>
                      <a:pt x="2291" y="21663"/>
                    </a:lnTo>
                    <a:lnTo>
                      <a:pt x="2356" y="21663"/>
                    </a:lnTo>
                    <a:lnTo>
                      <a:pt x="2422" y="21728"/>
                    </a:lnTo>
                    <a:lnTo>
                      <a:pt x="2618" y="21663"/>
                    </a:lnTo>
                    <a:lnTo>
                      <a:pt x="3142" y="22382"/>
                    </a:lnTo>
                    <a:lnTo>
                      <a:pt x="3796" y="23037"/>
                    </a:lnTo>
                    <a:lnTo>
                      <a:pt x="4451" y="23691"/>
                    </a:lnTo>
                    <a:lnTo>
                      <a:pt x="5170" y="24215"/>
                    </a:lnTo>
                    <a:lnTo>
                      <a:pt x="5890" y="24738"/>
                    </a:lnTo>
                    <a:lnTo>
                      <a:pt x="6610" y="25196"/>
                    </a:lnTo>
                    <a:lnTo>
                      <a:pt x="7396" y="25589"/>
                    </a:lnTo>
                    <a:lnTo>
                      <a:pt x="8246" y="25982"/>
                    </a:lnTo>
                    <a:lnTo>
                      <a:pt x="9097" y="26244"/>
                    </a:lnTo>
                    <a:lnTo>
                      <a:pt x="9948" y="26505"/>
                    </a:lnTo>
                    <a:lnTo>
                      <a:pt x="10799" y="26702"/>
                    </a:lnTo>
                    <a:lnTo>
                      <a:pt x="11649" y="26833"/>
                    </a:lnTo>
                    <a:lnTo>
                      <a:pt x="12566" y="26898"/>
                    </a:lnTo>
                    <a:lnTo>
                      <a:pt x="13416" y="26963"/>
                    </a:lnTo>
                    <a:lnTo>
                      <a:pt x="14333" y="26963"/>
                    </a:lnTo>
                    <a:lnTo>
                      <a:pt x="15249" y="26898"/>
                    </a:lnTo>
                    <a:lnTo>
                      <a:pt x="16100" y="26767"/>
                    </a:lnTo>
                    <a:lnTo>
                      <a:pt x="17016" y="26636"/>
                    </a:lnTo>
                    <a:lnTo>
                      <a:pt x="17866" y="26374"/>
                    </a:lnTo>
                    <a:lnTo>
                      <a:pt x="18717" y="26113"/>
                    </a:lnTo>
                    <a:lnTo>
                      <a:pt x="19568" y="25785"/>
                    </a:lnTo>
                    <a:lnTo>
                      <a:pt x="20419" y="25458"/>
                    </a:lnTo>
                    <a:lnTo>
                      <a:pt x="21204" y="25066"/>
                    </a:lnTo>
                    <a:lnTo>
                      <a:pt x="21989" y="24607"/>
                    </a:lnTo>
                    <a:lnTo>
                      <a:pt x="22775" y="24084"/>
                    </a:lnTo>
                    <a:lnTo>
                      <a:pt x="23495" y="23495"/>
                    </a:lnTo>
                    <a:lnTo>
                      <a:pt x="24149" y="22906"/>
                    </a:lnTo>
                    <a:lnTo>
                      <a:pt x="24803" y="22252"/>
                    </a:lnTo>
                    <a:lnTo>
                      <a:pt x="25392" y="21597"/>
                    </a:lnTo>
                    <a:lnTo>
                      <a:pt x="25981" y="20877"/>
                    </a:lnTo>
                    <a:lnTo>
                      <a:pt x="26505" y="20092"/>
                    </a:lnTo>
                    <a:lnTo>
                      <a:pt x="26963" y="19241"/>
                    </a:lnTo>
                    <a:lnTo>
                      <a:pt x="27421" y="18259"/>
                    </a:lnTo>
                    <a:lnTo>
                      <a:pt x="27748" y="17212"/>
                    </a:lnTo>
                    <a:lnTo>
                      <a:pt x="28076" y="16165"/>
                    </a:lnTo>
                    <a:lnTo>
                      <a:pt x="28272" y="15118"/>
                    </a:lnTo>
                    <a:lnTo>
                      <a:pt x="28403" y="14398"/>
                    </a:lnTo>
                    <a:lnTo>
                      <a:pt x="28468" y="13678"/>
                    </a:lnTo>
                    <a:lnTo>
                      <a:pt x="28534" y="12893"/>
                    </a:lnTo>
                    <a:lnTo>
                      <a:pt x="28534" y="12173"/>
                    </a:lnTo>
                    <a:lnTo>
                      <a:pt x="28468" y="11453"/>
                    </a:lnTo>
                    <a:lnTo>
                      <a:pt x="28403" y="10733"/>
                    </a:lnTo>
                    <a:lnTo>
                      <a:pt x="28272" y="10014"/>
                    </a:lnTo>
                    <a:lnTo>
                      <a:pt x="28076" y="9294"/>
                    </a:lnTo>
                    <a:lnTo>
                      <a:pt x="27814" y="8574"/>
                    </a:lnTo>
                    <a:lnTo>
                      <a:pt x="27552" y="7919"/>
                    </a:lnTo>
                    <a:lnTo>
                      <a:pt x="27159" y="7265"/>
                    </a:lnTo>
                    <a:lnTo>
                      <a:pt x="26832" y="6676"/>
                    </a:lnTo>
                    <a:lnTo>
                      <a:pt x="26374" y="6087"/>
                    </a:lnTo>
                    <a:lnTo>
                      <a:pt x="25916" y="5498"/>
                    </a:lnTo>
                    <a:lnTo>
                      <a:pt x="25392" y="4974"/>
                    </a:lnTo>
                    <a:lnTo>
                      <a:pt x="24803" y="4516"/>
                    </a:lnTo>
                    <a:lnTo>
                      <a:pt x="26047" y="4974"/>
                    </a:lnTo>
                    <a:lnTo>
                      <a:pt x="26178" y="4974"/>
                    </a:lnTo>
                    <a:lnTo>
                      <a:pt x="26309" y="4909"/>
                    </a:lnTo>
                    <a:lnTo>
                      <a:pt x="26309" y="4778"/>
                    </a:lnTo>
                    <a:lnTo>
                      <a:pt x="26309" y="4647"/>
                    </a:lnTo>
                    <a:lnTo>
                      <a:pt x="27029" y="4713"/>
                    </a:lnTo>
                    <a:lnTo>
                      <a:pt x="27159" y="4713"/>
                    </a:lnTo>
                    <a:lnTo>
                      <a:pt x="27225" y="4582"/>
                    </a:lnTo>
                    <a:lnTo>
                      <a:pt x="27225" y="4385"/>
                    </a:lnTo>
                    <a:lnTo>
                      <a:pt x="27094" y="4320"/>
                    </a:lnTo>
                    <a:lnTo>
                      <a:pt x="25654" y="3927"/>
                    </a:lnTo>
                    <a:lnTo>
                      <a:pt x="26636" y="4058"/>
                    </a:lnTo>
                    <a:lnTo>
                      <a:pt x="26832" y="4058"/>
                    </a:lnTo>
                    <a:lnTo>
                      <a:pt x="26898" y="3927"/>
                    </a:lnTo>
                    <a:lnTo>
                      <a:pt x="26898" y="3731"/>
                    </a:lnTo>
                    <a:lnTo>
                      <a:pt x="26832" y="3666"/>
                    </a:lnTo>
                    <a:lnTo>
                      <a:pt x="26767" y="3666"/>
                    </a:lnTo>
                    <a:lnTo>
                      <a:pt x="25392" y="3207"/>
                    </a:lnTo>
                    <a:lnTo>
                      <a:pt x="23167" y="2488"/>
                    </a:lnTo>
                    <a:lnTo>
                      <a:pt x="20877" y="1833"/>
                    </a:lnTo>
                    <a:lnTo>
                      <a:pt x="20746" y="1833"/>
                    </a:lnTo>
                    <a:lnTo>
                      <a:pt x="20550" y="1768"/>
                    </a:lnTo>
                    <a:lnTo>
                      <a:pt x="20419" y="1768"/>
                    </a:lnTo>
                    <a:lnTo>
                      <a:pt x="20353" y="1833"/>
                    </a:lnTo>
                    <a:lnTo>
                      <a:pt x="20288" y="1899"/>
                    </a:lnTo>
                    <a:lnTo>
                      <a:pt x="20288" y="2030"/>
                    </a:lnTo>
                    <a:lnTo>
                      <a:pt x="20288" y="2095"/>
                    </a:lnTo>
                    <a:lnTo>
                      <a:pt x="20222" y="2160"/>
                    </a:lnTo>
                    <a:lnTo>
                      <a:pt x="20157" y="2226"/>
                    </a:lnTo>
                    <a:lnTo>
                      <a:pt x="20157" y="2357"/>
                    </a:lnTo>
                    <a:lnTo>
                      <a:pt x="20157" y="2422"/>
                    </a:lnTo>
                    <a:lnTo>
                      <a:pt x="20026" y="2488"/>
                    </a:lnTo>
                    <a:lnTo>
                      <a:pt x="19961" y="2618"/>
                    </a:lnTo>
                    <a:lnTo>
                      <a:pt x="19961" y="2749"/>
                    </a:lnTo>
                    <a:lnTo>
                      <a:pt x="20092" y="2880"/>
                    </a:lnTo>
                    <a:lnTo>
                      <a:pt x="20157" y="2880"/>
                    </a:lnTo>
                    <a:lnTo>
                      <a:pt x="20222" y="3469"/>
                    </a:lnTo>
                    <a:lnTo>
                      <a:pt x="20288" y="3993"/>
                    </a:lnTo>
                    <a:lnTo>
                      <a:pt x="20419" y="4844"/>
                    </a:lnTo>
                    <a:lnTo>
                      <a:pt x="20615" y="5694"/>
                    </a:lnTo>
                    <a:lnTo>
                      <a:pt x="21139" y="7330"/>
                    </a:lnTo>
                    <a:lnTo>
                      <a:pt x="21139" y="7396"/>
                    </a:lnTo>
                    <a:lnTo>
                      <a:pt x="21597" y="8967"/>
                    </a:lnTo>
                    <a:lnTo>
                      <a:pt x="21662" y="9097"/>
                    </a:lnTo>
                    <a:lnTo>
                      <a:pt x="21859" y="9097"/>
                    </a:lnTo>
                    <a:lnTo>
                      <a:pt x="21989" y="8967"/>
                    </a:lnTo>
                    <a:lnTo>
                      <a:pt x="21989" y="8836"/>
                    </a:lnTo>
                    <a:lnTo>
                      <a:pt x="21924" y="8508"/>
                    </a:lnTo>
                    <a:lnTo>
                      <a:pt x="21989" y="8443"/>
                    </a:lnTo>
                    <a:lnTo>
                      <a:pt x="22120" y="8378"/>
                    </a:lnTo>
                    <a:lnTo>
                      <a:pt x="22186" y="8247"/>
                    </a:lnTo>
                    <a:lnTo>
                      <a:pt x="22251" y="8181"/>
                    </a:lnTo>
                    <a:lnTo>
                      <a:pt x="22382" y="8181"/>
                    </a:lnTo>
                    <a:lnTo>
                      <a:pt x="22448" y="8116"/>
                    </a:lnTo>
                    <a:lnTo>
                      <a:pt x="22578" y="8050"/>
                    </a:lnTo>
                    <a:lnTo>
                      <a:pt x="22578" y="7919"/>
                    </a:lnTo>
                    <a:lnTo>
                      <a:pt x="22448" y="7396"/>
                    </a:lnTo>
                    <a:lnTo>
                      <a:pt x="22906" y="8050"/>
                    </a:lnTo>
                    <a:lnTo>
                      <a:pt x="23037" y="8116"/>
                    </a:lnTo>
                    <a:lnTo>
                      <a:pt x="23233" y="8116"/>
                    </a:lnTo>
                    <a:lnTo>
                      <a:pt x="23364" y="7985"/>
                    </a:lnTo>
                    <a:lnTo>
                      <a:pt x="23364" y="7919"/>
                    </a:lnTo>
                    <a:lnTo>
                      <a:pt x="23364" y="7854"/>
                    </a:lnTo>
                    <a:lnTo>
                      <a:pt x="22644" y="6152"/>
                    </a:lnTo>
                    <a:lnTo>
                      <a:pt x="22644" y="6152"/>
                    </a:lnTo>
                    <a:lnTo>
                      <a:pt x="23560" y="7330"/>
                    </a:lnTo>
                    <a:lnTo>
                      <a:pt x="23625" y="7461"/>
                    </a:lnTo>
                    <a:lnTo>
                      <a:pt x="23822" y="7461"/>
                    </a:lnTo>
                    <a:lnTo>
                      <a:pt x="23953" y="7396"/>
                    </a:lnTo>
                    <a:lnTo>
                      <a:pt x="24476" y="9490"/>
                    </a:lnTo>
                    <a:lnTo>
                      <a:pt x="25065" y="11519"/>
                    </a:lnTo>
                    <a:lnTo>
                      <a:pt x="25262" y="12566"/>
                    </a:lnTo>
                    <a:lnTo>
                      <a:pt x="25458" y="13613"/>
                    </a:lnTo>
                    <a:lnTo>
                      <a:pt x="25589" y="14660"/>
                    </a:lnTo>
                    <a:lnTo>
                      <a:pt x="25589" y="15707"/>
                    </a:lnTo>
                    <a:lnTo>
                      <a:pt x="25327" y="16689"/>
                    </a:lnTo>
                    <a:lnTo>
                      <a:pt x="24934" y="17605"/>
                    </a:lnTo>
                    <a:lnTo>
                      <a:pt x="24476" y="18521"/>
                    </a:lnTo>
                    <a:lnTo>
                      <a:pt x="24018" y="19372"/>
                    </a:lnTo>
                    <a:lnTo>
                      <a:pt x="23429" y="20223"/>
                    </a:lnTo>
                    <a:lnTo>
                      <a:pt x="22840" y="21008"/>
                    </a:lnTo>
                    <a:lnTo>
                      <a:pt x="22120" y="21728"/>
                    </a:lnTo>
                    <a:lnTo>
                      <a:pt x="21400" y="22382"/>
                    </a:lnTo>
                    <a:lnTo>
                      <a:pt x="20615" y="22971"/>
                    </a:lnTo>
                    <a:lnTo>
                      <a:pt x="19764" y="23430"/>
                    </a:lnTo>
                    <a:lnTo>
                      <a:pt x="18914" y="23822"/>
                    </a:lnTo>
                    <a:lnTo>
                      <a:pt x="17997" y="24149"/>
                    </a:lnTo>
                    <a:lnTo>
                      <a:pt x="17147" y="24411"/>
                    </a:lnTo>
                    <a:lnTo>
                      <a:pt x="16165" y="24673"/>
                    </a:lnTo>
                    <a:lnTo>
                      <a:pt x="14333" y="25000"/>
                    </a:lnTo>
                    <a:lnTo>
                      <a:pt x="12827" y="25196"/>
                    </a:lnTo>
                    <a:lnTo>
                      <a:pt x="11846" y="25131"/>
                    </a:lnTo>
                    <a:lnTo>
                      <a:pt x="10799" y="24935"/>
                    </a:lnTo>
                    <a:lnTo>
                      <a:pt x="9817" y="24738"/>
                    </a:lnTo>
                    <a:lnTo>
                      <a:pt x="8901" y="24477"/>
                    </a:lnTo>
                    <a:lnTo>
                      <a:pt x="8312" y="24084"/>
                    </a:lnTo>
                    <a:lnTo>
                      <a:pt x="7723" y="23691"/>
                    </a:lnTo>
                    <a:lnTo>
                      <a:pt x="7199" y="23233"/>
                    </a:lnTo>
                    <a:lnTo>
                      <a:pt x="6676" y="22775"/>
                    </a:lnTo>
                    <a:lnTo>
                      <a:pt x="6087" y="22121"/>
                    </a:lnTo>
                    <a:lnTo>
                      <a:pt x="5498" y="21466"/>
                    </a:lnTo>
                    <a:lnTo>
                      <a:pt x="4974" y="20812"/>
                    </a:lnTo>
                    <a:lnTo>
                      <a:pt x="4516" y="20092"/>
                    </a:lnTo>
                    <a:lnTo>
                      <a:pt x="4123" y="19307"/>
                    </a:lnTo>
                    <a:lnTo>
                      <a:pt x="3731" y="18521"/>
                    </a:lnTo>
                    <a:lnTo>
                      <a:pt x="3404" y="17736"/>
                    </a:lnTo>
                    <a:lnTo>
                      <a:pt x="3142" y="16951"/>
                    </a:lnTo>
                    <a:lnTo>
                      <a:pt x="2880" y="16100"/>
                    </a:lnTo>
                    <a:lnTo>
                      <a:pt x="2749" y="15249"/>
                    </a:lnTo>
                    <a:lnTo>
                      <a:pt x="2618" y="14398"/>
                    </a:lnTo>
                    <a:lnTo>
                      <a:pt x="2553" y="13548"/>
                    </a:lnTo>
                    <a:lnTo>
                      <a:pt x="2553" y="12631"/>
                    </a:lnTo>
                    <a:lnTo>
                      <a:pt x="2618" y="11781"/>
                    </a:lnTo>
                    <a:lnTo>
                      <a:pt x="2749" y="10930"/>
                    </a:lnTo>
                    <a:lnTo>
                      <a:pt x="2945" y="10079"/>
                    </a:lnTo>
                    <a:lnTo>
                      <a:pt x="3142" y="9359"/>
                    </a:lnTo>
                    <a:lnTo>
                      <a:pt x="3404" y="8639"/>
                    </a:lnTo>
                    <a:lnTo>
                      <a:pt x="3469" y="8574"/>
                    </a:lnTo>
                    <a:lnTo>
                      <a:pt x="3993" y="7789"/>
                    </a:lnTo>
                    <a:lnTo>
                      <a:pt x="4451" y="7200"/>
                    </a:lnTo>
                    <a:lnTo>
                      <a:pt x="4974" y="6611"/>
                    </a:lnTo>
                    <a:lnTo>
                      <a:pt x="5563" y="6087"/>
                    </a:lnTo>
                    <a:lnTo>
                      <a:pt x="6152" y="5563"/>
                    </a:lnTo>
                    <a:lnTo>
                      <a:pt x="7396" y="4647"/>
                    </a:lnTo>
                    <a:lnTo>
                      <a:pt x="8704" y="3796"/>
                    </a:lnTo>
                    <a:lnTo>
                      <a:pt x="10144" y="3011"/>
                    </a:lnTo>
                    <a:lnTo>
                      <a:pt x="11584" y="2422"/>
                    </a:lnTo>
                    <a:lnTo>
                      <a:pt x="13024" y="1899"/>
                    </a:lnTo>
                    <a:lnTo>
                      <a:pt x="14463" y="1441"/>
                    </a:lnTo>
                    <a:lnTo>
                      <a:pt x="14594" y="1375"/>
                    </a:lnTo>
                    <a:lnTo>
                      <a:pt x="14594" y="1310"/>
                    </a:lnTo>
                    <a:lnTo>
                      <a:pt x="14660" y="1310"/>
                    </a:lnTo>
                    <a:lnTo>
                      <a:pt x="14725" y="1179"/>
                    </a:lnTo>
                    <a:lnTo>
                      <a:pt x="14791" y="1113"/>
                    </a:lnTo>
                    <a:lnTo>
                      <a:pt x="14725" y="982"/>
                    </a:lnTo>
                    <a:lnTo>
                      <a:pt x="14660" y="917"/>
                    </a:lnTo>
                    <a:lnTo>
                      <a:pt x="13547" y="655"/>
                    </a:lnTo>
                    <a:lnTo>
                      <a:pt x="12500" y="590"/>
                    </a:lnTo>
                    <a:lnTo>
                      <a:pt x="13416" y="524"/>
                    </a:lnTo>
                    <a:lnTo>
                      <a:pt x="14333" y="524"/>
                    </a:lnTo>
                    <a:lnTo>
                      <a:pt x="14463" y="459"/>
                    </a:lnTo>
                    <a:lnTo>
                      <a:pt x="14463" y="393"/>
                    </a:lnTo>
                    <a:lnTo>
                      <a:pt x="14463" y="263"/>
                    </a:lnTo>
                    <a:lnTo>
                      <a:pt x="14333" y="197"/>
                    </a:lnTo>
                    <a:lnTo>
                      <a:pt x="13482" y="197"/>
                    </a:lnTo>
                    <a:lnTo>
                      <a:pt x="13416" y="66"/>
                    </a:lnTo>
                    <a:lnTo>
                      <a:pt x="13285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43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07FCF654-05AE-9D4D-83C9-73C638D15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Sürecinin Aşamaları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C983B7-C9D0-E74B-B76E-2304942C8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Program alanlarının belirlenmesi</a:t>
            </a:r>
            <a:endParaRPr lang="tr-TR" sz="1800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300EC12F-A823-354E-B8E5-E498202AC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284136"/>
              </p:ext>
            </p:extLst>
          </p:nvPr>
        </p:nvGraphicFramePr>
        <p:xfrm>
          <a:off x="513708" y="1191802"/>
          <a:ext cx="8250147" cy="368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5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DC8F5356-B1C5-B041-A9E2-B495A1CC0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Sürecinin Aşamaları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69F5A4-CA4A-A847-B804-FA47BC412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Mevcut ve Gelecekteki Ortamların Belirlenmesi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B5E014-A2D3-E94E-B7D2-3DC1B4711DE8}"/>
              </a:ext>
            </a:extLst>
          </p:cNvPr>
          <p:cNvSpPr txBox="1"/>
          <p:nvPr/>
        </p:nvSpPr>
        <p:spPr>
          <a:xfrm>
            <a:off x="452284" y="1168628"/>
            <a:ext cx="8573729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Öğretmen, bireyin yaşadığı, öğrenim gördüğü, oyun oynadığı, çalıştığı ortamları  incelemeli ve bu ortamların özelliklerini belirlemelidir. Bireyi içerisinde bulunacağı ortamlara göre hazırlamalıdır. </a:t>
            </a:r>
          </a:p>
          <a:p>
            <a:pPr marL="342900" lvl="2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Örneğin; Şu anda okul öncesi kurumda ve evde bulunan birey ilerde ilköğretim ortamında ve farklı toplumsal ortamlarda bulunacaktır. </a:t>
            </a:r>
          </a:p>
        </p:txBody>
      </p:sp>
    </p:spTree>
    <p:extLst>
      <p:ext uri="{BB962C8B-B14F-4D97-AF65-F5344CB8AC3E}">
        <p14:creationId xmlns:p14="http://schemas.microsoft.com/office/powerpoint/2010/main" val="237326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197907E5-E026-3F46-8CFC-214B7120F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Sürecinin Aşamaları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8EDAFE-0CC6-0F42-8069-1DD5F6125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Belirlenen Ortamların Alt Ortamlara Ayrılması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C3737C-D970-6F4C-ACB2-6FFB0344D23A}"/>
              </a:ext>
            </a:extLst>
          </p:cNvPr>
          <p:cNvSpPr txBox="1"/>
          <p:nvPr/>
        </p:nvSpPr>
        <p:spPr>
          <a:xfrm>
            <a:off x="476864" y="1275606"/>
            <a:ext cx="8190271" cy="332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Bireyler için gerekli becerileri belirlemek amacıyla ortamları alt ortamlara ayırmalı ve özellikleri belirlenmelidir.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Belirlenen ortamın fiziksel özellikleri, gün içerisinde zamanı ve süresi, temel etkinlikleri ve kişilerin sergiledikleri davranışlar açıklanmalıdır. </a:t>
            </a:r>
          </a:p>
          <a:p>
            <a:pPr marL="342900" lvl="2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Örneğin; ev ortamını, mutfak, banyo, oturma odası gibi alt ortamlara ayırmak.</a:t>
            </a:r>
          </a:p>
        </p:txBody>
      </p:sp>
    </p:spTree>
    <p:extLst>
      <p:ext uri="{BB962C8B-B14F-4D97-AF65-F5344CB8AC3E}">
        <p14:creationId xmlns:p14="http://schemas.microsoft.com/office/powerpoint/2010/main" val="206729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37D3CD9F-8031-944D-B1DF-EA14A687B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Sürecinin Aşamaları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E782131-140C-A941-B1EF-AF983D4C4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Seçilen Alt Ortamlardaki Etkinliklerin Belirlenmesi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EC8375-156D-6A4E-A3B8-A416F3D27146}"/>
              </a:ext>
            </a:extLst>
          </p:cNvPr>
          <p:cNvSpPr txBox="1"/>
          <p:nvPr/>
        </p:nvSpPr>
        <p:spPr>
          <a:xfrm>
            <a:off x="345014" y="1131768"/>
            <a:ext cx="8644874" cy="373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Bireyin seçilen ortamlarda kabul edilebilir performansı için gerekli olan ya da olacak etkinlikler belirlenmelidir. Etkinlikleri belirlerken göz önünde bulundurulması gereken değişkenler; 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a) Bireyin performansı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b) Bireyin tercihleri ve ilgileri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c) Ailenin öncelikleri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d) Ortamın özellikleri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e) Ön koşul olası etkinlikler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Örneğin; Alt ortam olarak mutfak seçilmişse burada gerçekleştirilecek temel etkinlikler belirlenmelidir. Yemek hazırlama, yemek yeme, yemek pişirme vb.</a:t>
            </a:r>
          </a:p>
        </p:txBody>
      </p:sp>
    </p:spTree>
    <p:extLst>
      <p:ext uri="{BB962C8B-B14F-4D97-AF65-F5344CB8AC3E}">
        <p14:creationId xmlns:p14="http://schemas.microsoft.com/office/powerpoint/2010/main" val="207960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57C1BA7D-43CB-DB4A-A605-DCFC3BDB2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Çevresel Değerlendirme Sürecinin Aşamaları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B50BC3-0E3D-134E-A997-160AC540F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Etkinliklerin Yerine Getirilmesi İçin Gerekli Becerilerin Açıklanması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F489240-5527-994A-9544-25C52F800160}"/>
              </a:ext>
            </a:extLst>
          </p:cNvPr>
          <p:cNvSpPr txBox="1"/>
          <p:nvPr/>
        </p:nvSpPr>
        <p:spPr>
          <a:xfrm>
            <a:off x="565355" y="1121493"/>
            <a:ext cx="8013290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adımda beceriler belirlenir analiz edilir. Bireyden beceriyi yerine getirmesi istenir ve becerinin hangi basamaklarını öğrenmeye gereksinim duyduğu belirlenir.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Örneğin; mutfakta yemek yeme etkinliği için, kaşık, çatal, bıçak kullanma, bardaktan su içme, peçete kullanma vb. </a:t>
            </a:r>
          </a:p>
        </p:txBody>
      </p:sp>
    </p:spTree>
    <p:extLst>
      <p:ext uri="{BB962C8B-B14F-4D97-AF65-F5344CB8AC3E}">
        <p14:creationId xmlns:p14="http://schemas.microsoft.com/office/powerpoint/2010/main" val="162539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şekkür mesajı yayınlamak istedik. - Kapaklı TV TR">
            <a:extLst>
              <a:ext uri="{FF2B5EF4-FFF2-40B4-BE49-F238E27FC236}">
                <a16:creationId xmlns:a16="http://schemas.microsoft.com/office/drawing/2014/main" id="{67EDD199-EE2A-DB42-9660-564832C3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62000"/>
            <a:ext cx="6572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91821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B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8D3A9"/>
      </a:accent1>
      <a:accent2>
        <a:srgbClr val="FF8563"/>
      </a:accent2>
      <a:accent3>
        <a:srgbClr val="D2ADF2"/>
      </a:accent3>
      <a:accent4>
        <a:srgbClr val="FDBB90"/>
      </a:accent4>
      <a:accent5>
        <a:srgbClr val="9FD9EE"/>
      </a:accent5>
      <a:accent6>
        <a:srgbClr val="FED89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367</Words>
  <Application>Microsoft Macintosh PowerPoint</Application>
  <PresentationFormat>Ekran Gösterisi (16:9)</PresentationFormat>
  <Paragraphs>34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Roboto</vt:lpstr>
      <vt:lpstr>Fira Sans</vt:lpstr>
      <vt:lpstr>Tahoma</vt:lpstr>
      <vt:lpstr>Arial</vt:lpstr>
      <vt:lpstr>Fira Sans Extra Condensed</vt:lpstr>
      <vt:lpstr>Wingdings</vt:lpstr>
      <vt:lpstr>Doodle Banner Infographics by Slidesgo</vt:lpstr>
      <vt:lpstr>2_Contents Slide Master</vt:lpstr>
      <vt:lpstr>Contents Slide Master</vt:lpstr>
      <vt:lpstr>Çevresel Değerlendirme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Banner Infographics</dc:title>
  <dc:creator>User</dc:creator>
  <cp:lastModifiedBy>Microsoft Office User</cp:lastModifiedBy>
  <cp:revision>28</cp:revision>
  <dcterms:modified xsi:type="dcterms:W3CDTF">2022-02-24T07:13:04Z</dcterms:modified>
</cp:coreProperties>
</file>